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2.jpeg" ContentType="image/jpeg"/>
  <Override PartName="/ppt/media/image4.png" ContentType="image/png"/>
  <Override PartName="/ppt/media/image3.png" ContentType="image/png"/>
  <Override PartName="/ppt/media/image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Lst>
  <p:sldSz cx="9144000" cy="6858000"/>
  <p:notesSz cx="6954838" cy="93091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4400" strike="noStrike" u="none">
                <a:solidFill>
                  <a:schemeClr val="dk1"/>
                </a:solidFill>
                <a:uFillTx/>
                <a:latin typeface="Calibri"/>
              </a:rPr>
              <a:t>Click to move the slide</a:t>
            </a:r>
            <a:endParaRPr b="0" lang="en-US" sz="4400" strike="noStrike" u="none">
              <a:solidFill>
                <a:schemeClr val="dk1"/>
              </a:solidFill>
              <a:uFillTx/>
              <a:latin typeface="Calibri"/>
            </a:endParaRPr>
          </a:p>
        </p:txBody>
      </p:sp>
      <p:sp>
        <p:nvSpPr>
          <p:cNvPr id="10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10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9" name="PlaceHolder 4"/>
          <p:cNvSpPr>
            <a:spLocks noGrp="1"/>
          </p:cNvSpPr>
          <p:nvPr>
            <p:ph type="dt" idx="28"/>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10" name="PlaceHolder 5"/>
          <p:cNvSpPr>
            <a:spLocks noGrp="1"/>
          </p:cNvSpPr>
          <p:nvPr>
            <p:ph type="ftr" idx="29"/>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11" name="PlaceHolder 6"/>
          <p:cNvSpPr>
            <a:spLocks noGrp="1"/>
          </p:cNvSpPr>
          <p:nvPr>
            <p:ph type="sldNum" idx="30"/>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D352D950-5DB2-4ACD-AADC-45DA8205F8C4}" type="slidenum">
              <a:rPr b="0" lang="en-IN" sz="1400" strike="noStrike" u="none">
                <a:solidFill>
                  <a:srgbClr val="000000"/>
                </a:solidFill>
                <a:uFillTx/>
                <a:latin typeface="Times New Roman"/>
              </a:rPr>
              <a:t>1</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1150920" y="698400"/>
            <a:ext cx="4652640" cy="3490560"/>
          </a:xfrm>
          <a:prstGeom prst="rect">
            <a:avLst/>
          </a:prstGeom>
          <a:ln w="0">
            <a:noFill/>
          </a:ln>
        </p:spPr>
      </p:sp>
      <p:sp>
        <p:nvSpPr>
          <p:cNvPr id="152" name="PlaceHolder 2"/>
          <p:cNvSpPr>
            <a:spLocks noGrp="1"/>
          </p:cNvSpPr>
          <p:nvPr>
            <p:ph type="body"/>
          </p:nvPr>
        </p:nvSpPr>
        <p:spPr>
          <a:xfrm>
            <a:off x="695160" y="4421160"/>
            <a:ext cx="5563800" cy="4188960"/>
          </a:xfrm>
          <a:prstGeom prst="rect">
            <a:avLst/>
          </a:prstGeom>
          <a:noFill/>
          <a:ln w="0">
            <a:noFill/>
          </a:ln>
        </p:spPr>
        <p:txBody>
          <a:bodyPr numCol="1" spcCol="0" lIns="92880" rIns="92880" tIns="46440" bIns="46440" anchor="t">
            <a:noAutofit/>
          </a:bodyPr>
          <a:p>
            <a:pPr marL="216000" indent="-216000">
              <a:buNone/>
            </a:pPr>
            <a:endParaRPr b="0" lang="en-IN" sz="1800" strike="noStrike" u="none">
              <a:solidFill>
                <a:srgbClr val="000000"/>
              </a:solidFill>
              <a:uFillTx/>
              <a:latin typeface="Arial"/>
            </a:endParaRPr>
          </a:p>
        </p:txBody>
      </p:sp>
      <p:sp>
        <p:nvSpPr>
          <p:cNvPr id="153" name="PlaceHolder 3"/>
          <p:cNvSpPr>
            <a:spLocks noGrp="1"/>
          </p:cNvSpPr>
          <p:nvPr>
            <p:ph type="sldNum" idx="47"/>
          </p:nvPr>
        </p:nvSpPr>
        <p:spPr>
          <a:xfrm>
            <a:off x="3940200" y="8842320"/>
            <a:ext cx="3012840" cy="464760"/>
          </a:xfrm>
          <a:prstGeom prst="rect">
            <a:avLst/>
          </a:prstGeom>
          <a:noFill/>
          <a:ln w="0">
            <a:noFill/>
          </a:ln>
        </p:spPr>
        <p:txBody>
          <a:bodyPr numCol="1" spcCol="0" lIns="92880" rIns="92880" tIns="46440" bIns="46440" anchor="b">
            <a:noAutofit/>
          </a:bodyPr>
          <a:lstStyle>
            <a:lvl1pPr indent="0" algn="r">
              <a:lnSpc>
                <a:spcPct val="100000"/>
              </a:lnSpc>
              <a:buNone/>
              <a:defRPr b="0" lang="en-IN" sz="1200" strike="noStrike" u="none">
                <a:solidFill>
                  <a:schemeClr val="dk1"/>
                </a:solidFill>
                <a:uFillTx/>
                <a:latin typeface="Calibri"/>
              </a:defRPr>
            </a:lvl1pPr>
          </a:lstStyle>
          <a:p>
            <a:pPr indent="0" algn="r">
              <a:lnSpc>
                <a:spcPct val="100000"/>
              </a:lnSpc>
              <a:buNone/>
            </a:pPr>
            <a:fld id="{6380CBC4-C1C4-47C0-A3C2-318E64F95926}" type="slidenum">
              <a:rPr b="0" lang="en-IN" sz="1200" strike="noStrike" u="none">
                <a:solidFill>
                  <a:schemeClr val="dk1"/>
                </a:solidFill>
                <a:uFillTx/>
                <a:latin typeface="Calibri"/>
              </a:rPr>
              <a:t>&lt;number&gt;</a:t>
            </a:fld>
            <a:endParaRPr b="0" lang="en-IN" sz="1200" strike="noStrike" u="none">
              <a:solidFill>
                <a:srgbClr val="000000"/>
              </a:solidFill>
              <a:uFillTx/>
              <a:latin typeface="Times New Roman"/>
            </a:endParaRPr>
          </a:p>
        </p:txBody>
      </p:sp>
      <p:sp>
        <p:nvSpPr>
          <p:cNvPr id="154" name="PlaceHolder 4"/>
          <p:cNvSpPr>
            <a:spLocks noGrp="1"/>
          </p:cNvSpPr>
          <p:nvPr>
            <p:ph type="dt" idx="48"/>
          </p:nvPr>
        </p:nvSpPr>
        <p:spPr>
          <a:xfrm>
            <a:off x="3940200" y="0"/>
            <a:ext cx="3012840" cy="464760"/>
          </a:xfrm>
          <a:prstGeom prst="rect">
            <a:avLst/>
          </a:prstGeom>
          <a:noFill/>
          <a:ln w="0">
            <a:noFill/>
          </a:ln>
        </p:spPr>
        <p:txBody>
          <a:bodyPr lIns="92880" rIns="92880" tIns="46440" bIns="46440" anchor="t">
            <a:noAutofit/>
          </a:bodyPr>
          <a:p>
            <a:pPr indent="0">
              <a:buNone/>
            </a:pPr>
            <a:endParaRPr b="0" lang="en-IN" sz="1200" strike="noStrike" u="none">
              <a:solidFill>
                <a:srgbClr val="000000"/>
              </a:solidFill>
              <a:uFillTx/>
              <a:latin typeface="+mn-lt"/>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Calibri"/>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9A153A0-6063-4266-8A24-17F402AA0FE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Title and Content">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9A6233D1-53B7-457B-889B-97A8AFD9552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itle and Content">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BCD28004-0765-4DEB-8163-8C456F77BF7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6ED8B35-256D-4288-88AD-C89A30885D8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CA6EC3B8-0B45-4E0B-B4F2-9E0987F183E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40B9AA72-8E7A-42CE-A7BD-D3969183B7F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mparison">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9CA1570-4552-4FB8-987F-796356326AA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Media"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Calibri"/>
            </a:endParaRPr>
          </a:p>
        </p:txBody>
      </p:sp>
      <p:sp>
        <p:nvSpPr>
          <p:cNvPr id="5" name="PlaceHolder 2"/>
          <p:cNvSpPr>
            <a:spLocks noGrp="1"/>
          </p:cNvSpPr>
          <p:nvPr>
            <p:ph/>
          </p:nvPr>
        </p:nvSpPr>
        <p:spPr>
          <a:xfrm>
            <a:off x="3023640" y="2744640"/>
            <a:ext cx="3096720" cy="136800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6" name="PlaceHolder 3"/>
          <p:cNvSpPr>
            <a:spLocks noGrp="1"/>
          </p:cNvSpPr>
          <p:nvPr>
            <p:ph/>
          </p:nvPr>
        </p:nvSpPr>
        <p:spPr>
          <a:xfrm>
            <a:off x="3023640" y="2744640"/>
            <a:ext cx="3096720" cy="136800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C5D7118-8AD1-4C63-A9CA-D7F903319E7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D78DEB73-D5F4-46EE-ABC4-E1269E77A75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Media" preserve="1">
  <p:cSld name="Title, Text and Clip Ar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Calibri"/>
            </a:endParaRPr>
          </a:p>
        </p:txBody>
      </p:sp>
      <p:sp>
        <p:nvSpPr>
          <p:cNvPr id="31" name="PlaceHolder 2"/>
          <p:cNvSpPr>
            <a:spLocks noGrp="1"/>
          </p:cNvSpPr>
          <p:nvPr>
            <p:ph/>
          </p:nvPr>
        </p:nvSpPr>
        <p:spPr>
          <a:xfrm>
            <a:off x="3023640" y="2744640"/>
            <a:ext cx="3096720" cy="136800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32" name="PlaceHolder 3"/>
          <p:cNvSpPr>
            <a:spLocks noGrp="1"/>
          </p:cNvSpPr>
          <p:nvPr>
            <p:ph/>
          </p:nvPr>
        </p:nvSpPr>
        <p:spPr>
          <a:xfrm>
            <a:off x="3023640" y="2744640"/>
            <a:ext cx="3096720" cy="136800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8D251344-B428-4AD6-8E86-203F998A951E}"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46DAAE6C-82FC-48D7-A401-4E5BB2370F2A}"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1_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Calibri"/>
            </a:endParaRPr>
          </a:p>
        </p:txBody>
      </p:sp>
      <p:sp>
        <p:nvSpPr>
          <p:cNvPr id="3" name="PlaceHolder 2"/>
          <p:cNvSpPr>
            <a:spLocks noGrp="1"/>
          </p:cNvSpPr>
          <p:nvPr>
            <p:ph type="ftr" idx="12"/>
          </p:nvPr>
        </p:nvSpPr>
        <p:spPr/>
        <p:txBody>
          <a:bodyPr/>
          <a:p>
            <a:r>
              <a:t>Footer</a:t>
            </a:r>
          </a:p>
        </p:txBody>
      </p:sp>
      <p:sp>
        <p:nvSpPr>
          <p:cNvPr id="4" name="PlaceHolder 3"/>
          <p:cNvSpPr>
            <a:spLocks noGrp="1"/>
          </p:cNvSpPr>
          <p:nvPr>
            <p:ph type="sldNum" idx="13"/>
          </p:nvPr>
        </p:nvSpPr>
        <p:spPr/>
        <p:txBody>
          <a:bodyPr/>
          <a:p>
            <a:fld id="{DA7EFD66-9AC1-4CC1-9962-7AAD3DBF80EF}" type="slidenum">
              <a:t>&lt;#&gt;</a:t>
            </a:fld>
          </a:p>
        </p:txBody>
      </p:sp>
      <p:sp>
        <p:nvSpPr>
          <p:cNvPr id="5" name="PlaceHolder 4"/>
          <p:cNvSpPr>
            <a:spLocks noGrp="1"/>
          </p:cNvSpPr>
          <p:nvPr>
            <p:ph type="dt" idx="1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2.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7.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8.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jpeg"/><Relationship Id="rId3" Type="http://schemas.openxmlformats.org/officeDocument/2006/relationships/slideLayout" Target="../slideLayouts/slideLayout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10.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3023640" y="2744640"/>
            <a:ext cx="3096720" cy="1368000"/>
          </a:xfrm>
          <a:prstGeom prst="rect">
            <a:avLst/>
          </a:prstGeom>
          <a:noFill/>
          <a:ln w="0">
            <a:noFill/>
          </a:ln>
        </p:spPr>
        <p:txBody>
          <a:bodyPr lIns="90000" rIns="90000" tIns="45000" bIns="45000" anchor="t">
            <a:normAutofit/>
          </a:bodyPr>
          <a:p>
            <a:pPr indent="0">
              <a:lnSpc>
                <a:spcPct val="100000"/>
              </a:lnSpc>
              <a:buNone/>
              <a:tabLst>
                <a:tab algn="l" pos="0"/>
              </a:tabLst>
            </a:pPr>
            <a:r>
              <a:rPr b="0" lang="en-US" sz="900" strike="noStrike" u="none">
                <a:solidFill>
                  <a:schemeClr val="dk1"/>
                </a:solidFill>
                <a:uFillTx/>
                <a:latin typeface="Calibri"/>
              </a:rPr>
              <a:t>Click icon to add picture</a:t>
            </a:r>
            <a:endParaRPr b="0" lang="en-US" sz="900" strike="noStrike" u="none">
              <a:solidFill>
                <a:schemeClr val="dk1"/>
              </a:solidFill>
              <a:uFillTx/>
              <a:latin typeface="Calibri"/>
            </a:endParaRPr>
          </a:p>
        </p:txBody>
      </p:sp>
      <p:sp>
        <p:nvSpPr>
          <p:cNvPr id="1" name="PlaceHolder 2"/>
          <p:cNvSpPr>
            <a:spLocks noGrp="1"/>
          </p:cNvSpPr>
          <p:nvPr>
            <p:ph type="body"/>
          </p:nvPr>
        </p:nvSpPr>
        <p:spPr>
          <a:xfrm>
            <a:off x="1988640" y="4221000"/>
            <a:ext cx="5166000" cy="576360"/>
          </a:xfrm>
          <a:prstGeom prst="rect">
            <a:avLst/>
          </a:prstGeom>
          <a:noFill/>
          <a:ln w="0">
            <a:noFill/>
          </a:ln>
        </p:spPr>
        <p:txBody>
          <a:bodyPr numCol="1" spcCol="0" lIns="91440" rIns="91440" tIns="45720" bIns="45720" anchor="ctr">
            <a:noAutofit/>
          </a:bodyPr>
          <a:p>
            <a:pPr indent="0" algn="ctr">
              <a:lnSpc>
                <a:spcPct val="100000"/>
              </a:lnSpc>
              <a:spcBef>
                <a:spcPts val="479"/>
              </a:spcBef>
              <a:buNone/>
              <a:tabLst>
                <a:tab algn="l" pos="0"/>
              </a:tabLst>
            </a:pPr>
            <a:r>
              <a:rPr b="1" lang="en-US" sz="2400" strike="noStrike" u="none">
                <a:solidFill>
                  <a:schemeClr val="dk1">
                    <a:lumMod val="75000"/>
                    <a:lumOff val="25000"/>
                  </a:schemeClr>
                </a:solidFill>
                <a:uFillTx/>
                <a:latin typeface="Source Sans Pro"/>
              </a:rPr>
              <a:t>Click to edit Master text styles</a:t>
            </a:r>
            <a:endParaRPr b="0" lang="en-US" sz="2400" strike="noStrike" u="none">
              <a:solidFill>
                <a:schemeClr val="dk1"/>
              </a:solidFill>
              <a:uFillTx/>
              <a:latin typeface="Calibri"/>
            </a:endParaRPr>
          </a:p>
        </p:txBody>
      </p:sp>
      <p:sp>
        <p:nvSpPr>
          <p:cNvPr id="2" name="PlaceHolder 3"/>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4400" strike="noStrike" u="none">
                <a:solidFill>
                  <a:schemeClr val="dk1"/>
                </a:solidFill>
                <a:uFillTx/>
                <a:latin typeface="Calibri"/>
              </a:rPr>
              <a:t>Click to edit the title text format</a:t>
            </a:r>
            <a:endParaRPr b="0" lang="en-US" sz="44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0" name="Straight Connector 3"/>
          <p:cNvCxnSpPr/>
          <p:nvPr/>
        </p:nvCxnSpPr>
        <p:spPr>
          <a:xfrm>
            <a:off x="395280" y="1125360"/>
            <a:ext cx="8353440" cy="360"/>
          </a:xfrm>
          <a:prstGeom prst="straightConnector1">
            <a:avLst/>
          </a:prstGeom>
          <a:ln>
            <a:solidFill>
              <a:srgbClr val="000000">
                <a:lumMod val="75000"/>
                <a:lumOff val="25000"/>
              </a:srgbClr>
            </a:solidFill>
            <a:round/>
          </a:ln>
        </p:spPr>
      </p:cxnSp>
      <p:cxnSp>
        <p:nvCxnSpPr>
          <p:cNvPr id="61" name="Straight Connector 4"/>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62" name="Straight Connector 5"/>
          <p:cNvCxnSpPr/>
          <p:nvPr/>
        </p:nvCxnSpPr>
        <p:spPr>
          <a:xfrm>
            <a:off x="971280" y="6381720"/>
            <a:ext cx="360" cy="360720"/>
          </a:xfrm>
          <a:prstGeom prst="straightConnector1">
            <a:avLst/>
          </a:prstGeom>
          <a:ln>
            <a:solidFill>
              <a:srgbClr val="000000">
                <a:lumMod val="95000"/>
                <a:lumOff val="5000"/>
              </a:srgbClr>
            </a:solidFill>
            <a:round/>
          </a:ln>
        </p:spPr>
      </p:cxnSp>
      <p:pic>
        <p:nvPicPr>
          <p:cNvPr id="63" name="Picture 5" descr="C:\Users\abc\Pictures\RAIT-DEEMED-LOGO.jpg"/>
          <p:cNvPicPr/>
          <p:nvPr/>
        </p:nvPicPr>
        <p:blipFill>
          <a:blip r:embed="rId2"/>
          <a:stretch/>
        </p:blipFill>
        <p:spPr>
          <a:xfrm>
            <a:off x="6672240" y="5780160"/>
            <a:ext cx="2471400" cy="1090080"/>
          </a:xfrm>
          <a:prstGeom prst="rect">
            <a:avLst/>
          </a:prstGeom>
          <a:ln w="0">
            <a:noFill/>
          </a:ln>
        </p:spPr>
      </p:pic>
      <p:sp>
        <p:nvSpPr>
          <p:cNvPr id="64" name="PlaceHolder 1"/>
          <p:cNvSpPr>
            <a:spLocks noGrp="1"/>
          </p:cNvSpPr>
          <p:nvPr>
            <p:ph type="body"/>
          </p:nvPr>
        </p:nvSpPr>
        <p:spPr>
          <a:xfrm>
            <a:off x="457200" y="1600200"/>
            <a:ext cx="8229240" cy="4525560"/>
          </a:xfrm>
          <a:prstGeom prst="rect">
            <a:avLst/>
          </a:prstGeom>
          <a:noFill/>
          <a:ln w="0">
            <a:noFill/>
          </a:ln>
        </p:spPr>
        <p:txBody>
          <a:bodyPr numCol="1" spcCol="0" lIns="91440" rIns="91440" tIns="45720" bIns="45720" anchor="t">
            <a:normAutofit/>
          </a:bodyPr>
          <a:p>
            <a:pPr indent="0">
              <a:lnSpc>
                <a:spcPct val="100000"/>
              </a:lnSpc>
              <a:spcBef>
                <a:spcPts val="360"/>
              </a:spcBef>
              <a:buNone/>
              <a:tabLst>
                <a:tab algn="l" pos="0"/>
              </a:tabLst>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a:p>
            <a:pPr marL="457200" indent="0">
              <a:lnSpc>
                <a:spcPct val="100000"/>
              </a:lnSpc>
              <a:spcBef>
                <a:spcPts val="360"/>
              </a:spcBef>
              <a:buNone/>
              <a:tabLst>
                <a:tab algn="l" pos="0"/>
              </a:tabLst>
            </a:pPr>
            <a:r>
              <a:rPr b="0" lang="en-US" sz="1800" strike="noStrike" u="none">
                <a:solidFill>
                  <a:schemeClr val="dk1"/>
                </a:solidFill>
                <a:uFillTx/>
                <a:latin typeface="Source Sans Pro"/>
              </a:rPr>
              <a:t>Second level</a:t>
            </a:r>
            <a:endParaRPr b="0" lang="en-US" sz="1800" strike="noStrike" u="none">
              <a:solidFill>
                <a:schemeClr val="dk1"/>
              </a:solidFill>
              <a:uFillTx/>
              <a:latin typeface="Calibri"/>
            </a:endParaRPr>
          </a:p>
          <a:p>
            <a:pPr marL="914400" indent="0">
              <a:lnSpc>
                <a:spcPct val="100000"/>
              </a:lnSpc>
              <a:spcBef>
                <a:spcPts val="360"/>
              </a:spcBef>
              <a:buNone/>
              <a:tabLst>
                <a:tab algn="l" pos="0"/>
              </a:tabLst>
            </a:pPr>
            <a:r>
              <a:rPr b="0" lang="en-US" sz="1800" strike="noStrike" u="none">
                <a:solidFill>
                  <a:schemeClr val="dk1"/>
                </a:solidFill>
                <a:uFillTx/>
                <a:latin typeface="Source Sans Pro"/>
              </a:rPr>
              <a:t>Third level</a:t>
            </a:r>
            <a:endParaRPr b="0" lang="en-US" sz="1800" strike="noStrike" u="none">
              <a:solidFill>
                <a:schemeClr val="dk1"/>
              </a:solidFill>
              <a:uFillTx/>
              <a:latin typeface="Calibri"/>
            </a:endParaRPr>
          </a:p>
          <a:p>
            <a:pPr marL="1371600" indent="0">
              <a:lnSpc>
                <a:spcPct val="100000"/>
              </a:lnSpc>
              <a:spcBef>
                <a:spcPts val="360"/>
              </a:spcBef>
              <a:buNone/>
              <a:tabLst>
                <a:tab algn="l" pos="0"/>
              </a:tabLst>
            </a:pPr>
            <a:r>
              <a:rPr b="0" lang="en-US" sz="1800" strike="noStrike" u="none">
                <a:solidFill>
                  <a:schemeClr val="dk1"/>
                </a:solidFill>
                <a:uFillTx/>
                <a:latin typeface="Source Sans Pro"/>
              </a:rPr>
              <a:t>Fourth level</a:t>
            </a:r>
            <a:endParaRPr b="0" lang="en-US" sz="1800" strike="noStrike" u="none">
              <a:solidFill>
                <a:schemeClr val="dk1"/>
              </a:solidFill>
              <a:uFillTx/>
              <a:latin typeface="Calibri"/>
            </a:endParaRPr>
          </a:p>
          <a:p>
            <a:pPr marL="1828800" indent="0">
              <a:lnSpc>
                <a:spcPct val="100000"/>
              </a:lnSpc>
              <a:spcBef>
                <a:spcPts val="360"/>
              </a:spcBef>
              <a:buNone/>
              <a:tabLst>
                <a:tab algn="l" pos="0"/>
              </a:tabLst>
            </a:pPr>
            <a:r>
              <a:rPr b="0" lang="en-US" sz="1800" strike="noStrike" u="none">
                <a:solidFill>
                  <a:schemeClr val="dk1"/>
                </a:solidFill>
                <a:uFillTx/>
                <a:latin typeface="Source Sans Pro"/>
              </a:rPr>
              <a:t>Fifth level</a:t>
            </a:r>
            <a:endParaRPr b="0" lang="en-US" sz="1800" strike="noStrike" u="none">
              <a:solidFill>
                <a:schemeClr val="dk1"/>
              </a:solidFill>
              <a:uFillTx/>
              <a:latin typeface="Calibri"/>
            </a:endParaRPr>
          </a:p>
        </p:txBody>
      </p:sp>
      <p:sp>
        <p:nvSpPr>
          <p:cNvPr id="65" name="PlaceHolder 2"/>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66" name="PlaceHolder 3"/>
          <p:cNvSpPr>
            <a:spLocks noGrp="1"/>
          </p:cNvSpPr>
          <p:nvPr>
            <p:ph type="ftr" idx="18"/>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67" name="PlaceHolder 4"/>
          <p:cNvSpPr>
            <a:spLocks noGrp="1"/>
          </p:cNvSpPr>
          <p:nvPr>
            <p:ph type="sldNum" idx="19"/>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9D548689-E7DB-450D-A7AD-9498225AAC20}"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8" name="Straight Connector 4"/>
          <p:cNvCxnSpPr/>
          <p:nvPr/>
        </p:nvCxnSpPr>
        <p:spPr>
          <a:xfrm>
            <a:off x="395280" y="1125360"/>
            <a:ext cx="8353440" cy="360"/>
          </a:xfrm>
          <a:prstGeom prst="straightConnector1">
            <a:avLst/>
          </a:prstGeom>
          <a:ln>
            <a:solidFill>
              <a:srgbClr val="000000">
                <a:lumMod val="75000"/>
                <a:lumOff val="25000"/>
              </a:srgbClr>
            </a:solidFill>
            <a:round/>
          </a:ln>
        </p:spPr>
      </p:cxnSp>
      <p:cxnSp>
        <p:nvCxnSpPr>
          <p:cNvPr id="69" name="Straight Connector 5"/>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70" name="Straight Connector 7"/>
          <p:cNvCxnSpPr/>
          <p:nvPr/>
        </p:nvCxnSpPr>
        <p:spPr>
          <a:xfrm>
            <a:off x="971280" y="6381720"/>
            <a:ext cx="360" cy="360720"/>
          </a:xfrm>
          <a:prstGeom prst="straightConnector1">
            <a:avLst/>
          </a:prstGeom>
          <a:ln>
            <a:solidFill>
              <a:srgbClr val="000000">
                <a:lumMod val="95000"/>
                <a:lumOff val="5000"/>
              </a:srgbClr>
            </a:solidFill>
            <a:round/>
          </a:ln>
        </p:spPr>
      </p:cxnSp>
      <p:pic>
        <p:nvPicPr>
          <p:cNvPr id="71" name="Picture 5" descr="C:\Users\abc\Pictures\RAIT-DEEMED-LOGO.jpg"/>
          <p:cNvPicPr/>
          <p:nvPr/>
        </p:nvPicPr>
        <p:blipFill>
          <a:blip r:embed="rId2"/>
          <a:stretch/>
        </p:blipFill>
        <p:spPr>
          <a:xfrm>
            <a:off x="6672240" y="5780160"/>
            <a:ext cx="2471400" cy="1090080"/>
          </a:xfrm>
          <a:prstGeom prst="rect">
            <a:avLst/>
          </a:prstGeom>
          <a:ln w="0">
            <a:noFill/>
          </a:ln>
        </p:spPr>
      </p:pic>
      <p:sp>
        <p:nvSpPr>
          <p:cNvPr id="72" name="PlaceHolder 1"/>
          <p:cNvSpPr>
            <a:spLocks noGrp="1"/>
          </p:cNvSpPr>
          <p:nvPr>
            <p:ph type="body"/>
          </p:nvPr>
        </p:nvSpPr>
        <p:spPr>
          <a:xfrm>
            <a:off x="457200" y="2853000"/>
            <a:ext cx="8229240" cy="3272760"/>
          </a:xfrm>
          <a:prstGeom prst="rect">
            <a:avLst/>
          </a:prstGeom>
          <a:noFill/>
          <a:ln w="0">
            <a:noFill/>
          </a:ln>
        </p:spPr>
        <p:txBody>
          <a:bodyPr numCol="1" spcCol="0" lIns="91440" rIns="91440" tIns="45720" bIns="45720" anchor="t">
            <a:normAutofit/>
          </a:bodyPr>
          <a:p>
            <a:pPr marL="343080" indent="-34308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a:p>
            <a:pPr lvl="1" marL="743040" indent="-28584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Second level</a:t>
            </a:r>
            <a:endParaRPr b="0" lang="en-US" sz="1800" strike="noStrike" u="none">
              <a:solidFill>
                <a:schemeClr val="dk1"/>
              </a:solidFill>
              <a:uFillTx/>
              <a:latin typeface="Calibri"/>
            </a:endParaRPr>
          </a:p>
          <a:p>
            <a:pPr lvl="2" marL="11430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Third level</a:t>
            </a:r>
            <a:endParaRPr b="0" lang="en-US" sz="1800" strike="noStrike" u="none">
              <a:solidFill>
                <a:schemeClr val="dk1"/>
              </a:solidFill>
              <a:uFillTx/>
              <a:latin typeface="Calibri"/>
            </a:endParaRPr>
          </a:p>
          <a:p>
            <a:pPr lvl="3" marL="16002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Fourth level</a:t>
            </a:r>
            <a:endParaRPr b="0" lang="en-US" sz="1800" strike="noStrike" u="none">
              <a:solidFill>
                <a:schemeClr val="dk1"/>
              </a:solidFill>
              <a:uFillTx/>
              <a:latin typeface="Calibri"/>
            </a:endParaRPr>
          </a:p>
          <a:p>
            <a:pPr lvl="4" marL="20574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Fifth level</a:t>
            </a:r>
            <a:endParaRPr b="0" lang="en-US" sz="1800" strike="noStrike" u="none">
              <a:solidFill>
                <a:schemeClr val="dk1"/>
              </a:solidFill>
              <a:uFillTx/>
              <a:latin typeface="Calibri"/>
            </a:endParaRPr>
          </a:p>
        </p:txBody>
      </p:sp>
      <p:sp>
        <p:nvSpPr>
          <p:cNvPr id="73" name="PlaceHolder 2"/>
          <p:cNvSpPr>
            <a:spLocks noGrp="1"/>
          </p:cNvSpPr>
          <p:nvPr>
            <p:ph type="body"/>
          </p:nvPr>
        </p:nvSpPr>
        <p:spPr>
          <a:xfrm>
            <a:off x="468360" y="1484280"/>
            <a:ext cx="8206920" cy="1152000"/>
          </a:xfrm>
          <a:prstGeom prst="rect">
            <a:avLst/>
          </a:prstGeom>
          <a:noFill/>
          <a:ln w="0">
            <a:noFill/>
          </a:ln>
        </p:spPr>
        <p:txBody>
          <a:bodyPr numCol="1" spcCol="0" lIns="91440" rIns="91440" tIns="45720" bIns="45720" anchor="t">
            <a:noAutofit/>
          </a:bodyPr>
          <a:p>
            <a:pPr indent="0" algn="just">
              <a:lnSpc>
                <a:spcPct val="100000"/>
              </a:lnSpc>
              <a:spcBef>
                <a:spcPts val="360"/>
              </a:spcBef>
              <a:buNone/>
              <a:tabLst>
                <a:tab algn="l" pos="0"/>
              </a:tabLst>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p:txBody>
      </p:sp>
      <p:sp>
        <p:nvSpPr>
          <p:cNvPr id="74" name="PlaceHolder 3"/>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75" name="PlaceHolder 4"/>
          <p:cNvSpPr>
            <a:spLocks noGrp="1"/>
          </p:cNvSpPr>
          <p:nvPr>
            <p:ph type="ftr" idx="20"/>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76" name="PlaceHolder 5"/>
          <p:cNvSpPr>
            <a:spLocks noGrp="1"/>
          </p:cNvSpPr>
          <p:nvPr>
            <p:ph type="sldNum" idx="21"/>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3BC3CD67-F719-454F-BF36-CE6D6A2C35D8}"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77" name="Straight Connector 4"/>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78" name="Straight Connector 5"/>
          <p:cNvCxnSpPr/>
          <p:nvPr/>
        </p:nvCxnSpPr>
        <p:spPr>
          <a:xfrm>
            <a:off x="971280" y="6381720"/>
            <a:ext cx="360" cy="360720"/>
          </a:xfrm>
          <a:prstGeom prst="straightConnector1">
            <a:avLst/>
          </a:prstGeom>
          <a:ln>
            <a:solidFill>
              <a:srgbClr val="000000">
                <a:lumMod val="95000"/>
                <a:lumOff val="5000"/>
              </a:srgbClr>
            </a:solidFill>
            <a:round/>
          </a:ln>
        </p:spPr>
      </p:cxnSp>
      <p:cxnSp>
        <p:nvCxnSpPr>
          <p:cNvPr id="79" name="Straight Connector 6"/>
          <p:cNvCxnSpPr/>
          <p:nvPr/>
        </p:nvCxnSpPr>
        <p:spPr>
          <a:xfrm>
            <a:off x="395280" y="1125360"/>
            <a:ext cx="8353440" cy="360"/>
          </a:xfrm>
          <a:prstGeom prst="straightConnector1">
            <a:avLst/>
          </a:prstGeom>
          <a:ln>
            <a:solidFill>
              <a:srgbClr val="000000">
                <a:lumMod val="75000"/>
                <a:lumOff val="25000"/>
              </a:srgbClr>
            </a:solidFill>
            <a:round/>
          </a:ln>
        </p:spPr>
      </p:cxnSp>
      <p:pic>
        <p:nvPicPr>
          <p:cNvPr id="80" name="Picture 5" descr="C:\Users\abc\Pictures\RAIT-DEEMED-LOGO.jpg"/>
          <p:cNvPicPr/>
          <p:nvPr/>
        </p:nvPicPr>
        <p:blipFill>
          <a:blip r:embed="rId2"/>
          <a:stretch/>
        </p:blipFill>
        <p:spPr>
          <a:xfrm>
            <a:off x="6672240" y="5780160"/>
            <a:ext cx="2471400" cy="1090080"/>
          </a:xfrm>
          <a:prstGeom prst="rect">
            <a:avLst/>
          </a:prstGeom>
          <a:ln w="0">
            <a:noFill/>
          </a:ln>
        </p:spPr>
      </p:pic>
      <p:sp>
        <p:nvSpPr>
          <p:cNvPr id="81" name="PlaceHolder 1"/>
          <p:cNvSpPr>
            <a:spLocks noGrp="1"/>
          </p:cNvSpPr>
          <p:nvPr>
            <p:ph type="body"/>
          </p:nvPr>
        </p:nvSpPr>
        <p:spPr>
          <a:xfrm>
            <a:off x="457200" y="1600200"/>
            <a:ext cx="4038120" cy="4525560"/>
          </a:xfrm>
          <a:prstGeom prst="rect">
            <a:avLst/>
          </a:prstGeom>
          <a:noFill/>
          <a:ln w="0">
            <a:noFill/>
          </a:ln>
        </p:spPr>
        <p:txBody>
          <a:bodyPr numCol="1" spcCol="0" lIns="91440" rIns="91440" tIns="45720" bIns="45720" anchor="t">
            <a:normAutofit/>
          </a:bodyPr>
          <a:p>
            <a:pPr marL="343080" indent="-343080">
              <a:lnSpc>
                <a:spcPct val="100000"/>
              </a:lnSpc>
              <a:spcBef>
                <a:spcPts val="181"/>
              </a:spcBef>
              <a:buClr>
                <a:srgbClr val="000000"/>
              </a:buClr>
              <a:buFont typeface="Arial"/>
              <a:buChar char="•"/>
            </a:pPr>
            <a:r>
              <a:rPr b="0" lang="en-US" sz="900" strike="noStrike" u="none">
                <a:solidFill>
                  <a:schemeClr val="dk1"/>
                </a:solidFill>
                <a:uFillTx/>
                <a:latin typeface="Calibri"/>
              </a:rPr>
              <a:t>Click to edit Master text styles</a:t>
            </a:r>
            <a:endParaRPr b="0" lang="en-US" sz="900" strike="noStrike" u="none">
              <a:solidFill>
                <a:schemeClr val="dk1"/>
              </a:solidFill>
              <a:uFillTx/>
              <a:latin typeface="Calibri"/>
            </a:endParaRPr>
          </a:p>
        </p:txBody>
      </p:sp>
      <p:sp>
        <p:nvSpPr>
          <p:cNvPr id="82" name="PlaceHolder 2"/>
          <p:cNvSpPr>
            <a:spLocks noGrp="1"/>
          </p:cNvSpPr>
          <p:nvPr>
            <p:ph type="body"/>
          </p:nvPr>
        </p:nvSpPr>
        <p:spPr>
          <a:xfrm>
            <a:off x="4648320" y="1600200"/>
            <a:ext cx="4038120" cy="4525560"/>
          </a:xfrm>
          <a:prstGeom prst="rect">
            <a:avLst/>
          </a:prstGeom>
          <a:noFill/>
          <a:ln w="0">
            <a:noFill/>
          </a:ln>
        </p:spPr>
        <p:txBody>
          <a:bodyPr numCol="1" spcCol="0" lIns="91440" rIns="91440" tIns="45720" bIns="45720" anchor="t">
            <a:normAutofit/>
          </a:bodyPr>
          <a:p>
            <a:pPr marL="343080" indent="-343080">
              <a:lnSpc>
                <a:spcPct val="100000"/>
              </a:lnSpc>
              <a:spcBef>
                <a:spcPts val="181"/>
              </a:spcBef>
              <a:buClr>
                <a:srgbClr val="000000"/>
              </a:buClr>
              <a:buFont typeface="Arial"/>
              <a:buChar char="•"/>
            </a:pPr>
            <a:r>
              <a:rPr b="0" lang="en-US" sz="900" strike="noStrike" u="none">
                <a:solidFill>
                  <a:schemeClr val="dk1"/>
                </a:solidFill>
                <a:uFillTx/>
                <a:latin typeface="Calibri"/>
              </a:rPr>
              <a:t>Click to edit Master text styles</a:t>
            </a:r>
            <a:endParaRPr b="0" lang="en-US" sz="900" strike="noStrike" u="none">
              <a:solidFill>
                <a:schemeClr val="dk1"/>
              </a:solidFill>
              <a:uFillTx/>
              <a:latin typeface="Calibri"/>
            </a:endParaRPr>
          </a:p>
        </p:txBody>
      </p:sp>
      <p:sp>
        <p:nvSpPr>
          <p:cNvPr id="83" name="PlaceHolder 3"/>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84" name="PlaceHolder 4"/>
          <p:cNvSpPr>
            <a:spLocks noGrp="1"/>
          </p:cNvSpPr>
          <p:nvPr>
            <p:ph type="ftr" idx="22"/>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85" name="PlaceHolder 5"/>
          <p:cNvSpPr>
            <a:spLocks noGrp="1"/>
          </p:cNvSpPr>
          <p:nvPr>
            <p:ph type="sldNum" idx="23"/>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5B51404E-83B2-4501-9747-3B0BAADD16AD}"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6" name="Straight Connector 6"/>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87" name="Straight Connector 7"/>
          <p:cNvCxnSpPr/>
          <p:nvPr/>
        </p:nvCxnSpPr>
        <p:spPr>
          <a:xfrm>
            <a:off x="971280" y="6381720"/>
            <a:ext cx="360" cy="360720"/>
          </a:xfrm>
          <a:prstGeom prst="straightConnector1">
            <a:avLst/>
          </a:prstGeom>
          <a:ln>
            <a:solidFill>
              <a:srgbClr val="000000">
                <a:lumMod val="95000"/>
                <a:lumOff val="5000"/>
              </a:srgbClr>
            </a:solidFill>
            <a:round/>
          </a:ln>
        </p:spPr>
      </p:cxnSp>
      <p:cxnSp>
        <p:nvCxnSpPr>
          <p:cNvPr id="88" name="Straight Connector 8"/>
          <p:cNvCxnSpPr/>
          <p:nvPr/>
        </p:nvCxnSpPr>
        <p:spPr>
          <a:xfrm>
            <a:off x="395280" y="1125360"/>
            <a:ext cx="8353440" cy="360"/>
          </a:xfrm>
          <a:prstGeom prst="straightConnector1">
            <a:avLst/>
          </a:prstGeom>
          <a:ln>
            <a:solidFill>
              <a:srgbClr val="000000">
                <a:lumMod val="75000"/>
                <a:lumOff val="25000"/>
              </a:srgbClr>
            </a:solidFill>
            <a:round/>
          </a:ln>
        </p:spPr>
      </p:cxnSp>
      <p:pic>
        <p:nvPicPr>
          <p:cNvPr id="89" name="Picture 5" descr="C:\Users\abc\Pictures\RAIT-DEEMED-LOGO.jpg"/>
          <p:cNvPicPr/>
          <p:nvPr/>
        </p:nvPicPr>
        <p:blipFill>
          <a:blip r:embed="rId2"/>
          <a:stretch/>
        </p:blipFill>
        <p:spPr>
          <a:xfrm>
            <a:off x="6672240" y="5780160"/>
            <a:ext cx="2471400" cy="1090080"/>
          </a:xfrm>
          <a:prstGeom prst="rect">
            <a:avLst/>
          </a:prstGeom>
          <a:ln w="0">
            <a:noFill/>
          </a:ln>
        </p:spPr>
      </p:pic>
      <p:sp>
        <p:nvSpPr>
          <p:cNvPr id="90" name="PlaceHolder 1"/>
          <p:cNvSpPr>
            <a:spLocks noGrp="1"/>
          </p:cNvSpPr>
          <p:nvPr>
            <p:ph type="body"/>
          </p:nvPr>
        </p:nvSpPr>
        <p:spPr>
          <a:xfrm>
            <a:off x="457200" y="1535040"/>
            <a:ext cx="4039920" cy="639360"/>
          </a:xfrm>
          <a:prstGeom prst="rect">
            <a:avLst/>
          </a:prstGeom>
          <a:noFill/>
          <a:ln w="0">
            <a:noFill/>
          </a:ln>
        </p:spPr>
        <p:txBody>
          <a:bodyPr numCol="1" spcCol="0" lIns="91440" rIns="91440" tIns="45720" bIns="45720" anchor="ctr">
            <a:normAutofit/>
          </a:bodyPr>
          <a:p>
            <a:pPr indent="0">
              <a:lnSpc>
                <a:spcPct val="100000"/>
              </a:lnSpc>
              <a:spcBef>
                <a:spcPts val="360"/>
              </a:spcBef>
              <a:buNone/>
              <a:tabLst>
                <a:tab algn="l" pos="0"/>
              </a:tabLst>
            </a:pPr>
            <a:r>
              <a:rPr b="1"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p:txBody>
      </p:sp>
      <p:sp>
        <p:nvSpPr>
          <p:cNvPr id="91" name="PlaceHolder 2"/>
          <p:cNvSpPr>
            <a:spLocks noGrp="1"/>
          </p:cNvSpPr>
          <p:nvPr>
            <p:ph type="body"/>
          </p:nvPr>
        </p:nvSpPr>
        <p:spPr>
          <a:xfrm>
            <a:off x="457200" y="2174760"/>
            <a:ext cx="4039920" cy="3951000"/>
          </a:xfrm>
          <a:prstGeom prst="rect">
            <a:avLst/>
          </a:prstGeom>
          <a:noFill/>
          <a:ln w="0">
            <a:noFill/>
          </a:ln>
        </p:spPr>
        <p:txBody>
          <a:bodyPr numCol="1" spcCol="0" lIns="91440" rIns="91440" tIns="45720" bIns="45720" anchor="t">
            <a:normAutofit/>
          </a:bodyPr>
          <a:p>
            <a:pPr marL="343080" indent="-34308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a:p>
            <a:pPr lvl="1" marL="743040" indent="-28584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Second level</a:t>
            </a:r>
            <a:endParaRPr b="0" lang="en-US" sz="1800" strike="noStrike" u="none">
              <a:solidFill>
                <a:schemeClr val="dk1"/>
              </a:solidFill>
              <a:uFillTx/>
              <a:latin typeface="Calibri"/>
            </a:endParaRPr>
          </a:p>
          <a:p>
            <a:pPr lvl="2" marL="11430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Third level</a:t>
            </a:r>
            <a:endParaRPr b="0" lang="en-US" sz="1800" strike="noStrike" u="none">
              <a:solidFill>
                <a:schemeClr val="dk1"/>
              </a:solidFill>
              <a:uFillTx/>
              <a:latin typeface="Calibri"/>
            </a:endParaRPr>
          </a:p>
          <a:p>
            <a:pPr lvl="3" marL="16002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Fourth level</a:t>
            </a:r>
            <a:endParaRPr b="0" lang="en-US" sz="1800" strike="noStrike" u="none">
              <a:solidFill>
                <a:schemeClr val="dk1"/>
              </a:solidFill>
              <a:uFillTx/>
              <a:latin typeface="Calibri"/>
            </a:endParaRPr>
          </a:p>
          <a:p>
            <a:pPr lvl="4" marL="20574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Fifth level</a:t>
            </a:r>
            <a:endParaRPr b="0" lang="en-US" sz="1800" strike="noStrike" u="none">
              <a:solidFill>
                <a:schemeClr val="dk1"/>
              </a:solidFill>
              <a:uFillTx/>
              <a:latin typeface="Calibri"/>
            </a:endParaRPr>
          </a:p>
        </p:txBody>
      </p:sp>
      <p:sp>
        <p:nvSpPr>
          <p:cNvPr id="92" name="PlaceHolder 3"/>
          <p:cNvSpPr>
            <a:spLocks noGrp="1"/>
          </p:cNvSpPr>
          <p:nvPr>
            <p:ph type="body"/>
          </p:nvPr>
        </p:nvSpPr>
        <p:spPr>
          <a:xfrm>
            <a:off x="4645080" y="1535040"/>
            <a:ext cx="4041360" cy="639360"/>
          </a:xfrm>
          <a:prstGeom prst="rect">
            <a:avLst/>
          </a:prstGeom>
          <a:noFill/>
          <a:ln w="0">
            <a:noFill/>
          </a:ln>
        </p:spPr>
        <p:txBody>
          <a:bodyPr numCol="1" spcCol="0" lIns="91440" rIns="91440" tIns="45720" bIns="45720" anchor="ctr">
            <a:normAutofit/>
          </a:bodyPr>
          <a:p>
            <a:pPr indent="0">
              <a:lnSpc>
                <a:spcPct val="100000"/>
              </a:lnSpc>
              <a:spcBef>
                <a:spcPts val="360"/>
              </a:spcBef>
              <a:buNone/>
              <a:tabLst>
                <a:tab algn="l" pos="0"/>
              </a:tabLst>
            </a:pPr>
            <a:r>
              <a:rPr b="1"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p:txBody>
      </p:sp>
      <p:sp>
        <p:nvSpPr>
          <p:cNvPr id="93" name="PlaceHolder 4"/>
          <p:cNvSpPr>
            <a:spLocks noGrp="1"/>
          </p:cNvSpPr>
          <p:nvPr>
            <p:ph type="body"/>
          </p:nvPr>
        </p:nvSpPr>
        <p:spPr>
          <a:xfrm>
            <a:off x="4645080" y="2174760"/>
            <a:ext cx="4041360" cy="3951000"/>
          </a:xfrm>
          <a:prstGeom prst="rect">
            <a:avLst/>
          </a:prstGeom>
          <a:noFill/>
          <a:ln w="0">
            <a:noFill/>
          </a:ln>
        </p:spPr>
        <p:txBody>
          <a:bodyPr numCol="1" spcCol="0" lIns="91440" rIns="91440" tIns="45720" bIns="45720" anchor="t">
            <a:normAutofit/>
          </a:bodyPr>
          <a:p>
            <a:pPr marL="343080" indent="-34308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a:p>
            <a:pPr lvl="1" marL="743040" indent="-28584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Second level</a:t>
            </a:r>
            <a:endParaRPr b="0" lang="en-US" sz="1800" strike="noStrike" u="none">
              <a:solidFill>
                <a:schemeClr val="dk1"/>
              </a:solidFill>
              <a:uFillTx/>
              <a:latin typeface="Calibri"/>
            </a:endParaRPr>
          </a:p>
          <a:p>
            <a:pPr lvl="2" marL="11430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Third level</a:t>
            </a:r>
            <a:endParaRPr b="0" lang="en-US" sz="1800" strike="noStrike" u="none">
              <a:solidFill>
                <a:schemeClr val="dk1"/>
              </a:solidFill>
              <a:uFillTx/>
              <a:latin typeface="Calibri"/>
            </a:endParaRPr>
          </a:p>
          <a:p>
            <a:pPr lvl="3" marL="16002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Fourth level</a:t>
            </a:r>
            <a:endParaRPr b="0" lang="en-US" sz="1800" strike="noStrike" u="none">
              <a:solidFill>
                <a:schemeClr val="dk1"/>
              </a:solidFill>
              <a:uFillTx/>
              <a:latin typeface="Calibri"/>
            </a:endParaRPr>
          </a:p>
          <a:p>
            <a:pPr lvl="4" marL="20574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Fifth level</a:t>
            </a:r>
            <a:endParaRPr b="0" lang="en-US" sz="1800" strike="noStrike" u="none">
              <a:solidFill>
                <a:schemeClr val="dk1"/>
              </a:solidFill>
              <a:uFillTx/>
              <a:latin typeface="Calibri"/>
            </a:endParaRPr>
          </a:p>
        </p:txBody>
      </p:sp>
      <p:sp>
        <p:nvSpPr>
          <p:cNvPr id="94" name="PlaceHolder 5"/>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a:t>
            </a:r>
            <a:r>
              <a:rPr b="1" lang="en-US" sz="2000" strike="noStrike" u="none">
                <a:solidFill>
                  <a:srgbClr val="9f1c33"/>
                </a:solidFill>
                <a:uFillTx/>
                <a:latin typeface="Minion Pro"/>
              </a:rPr>
              <a:t>title style</a:t>
            </a:r>
            <a:endParaRPr b="0" lang="en-US" sz="2000" strike="noStrike" u="none">
              <a:solidFill>
                <a:schemeClr val="dk1"/>
              </a:solidFill>
              <a:uFillTx/>
              <a:latin typeface="Calibri"/>
            </a:endParaRPr>
          </a:p>
        </p:txBody>
      </p:sp>
      <p:sp>
        <p:nvSpPr>
          <p:cNvPr id="95" name="PlaceHolder 6"/>
          <p:cNvSpPr>
            <a:spLocks noGrp="1"/>
          </p:cNvSpPr>
          <p:nvPr>
            <p:ph type="ftr" idx="24"/>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96" name="PlaceHolder 7"/>
          <p:cNvSpPr>
            <a:spLocks noGrp="1"/>
          </p:cNvSpPr>
          <p:nvPr>
            <p:ph type="sldNum" idx="25"/>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8269D9AD-6101-4483-8218-E0B0CE3EF5C1}"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97" name="Straight Connector 4"/>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98" name="Straight Connector 6"/>
          <p:cNvCxnSpPr/>
          <p:nvPr/>
        </p:nvCxnSpPr>
        <p:spPr>
          <a:xfrm>
            <a:off x="971280" y="6381720"/>
            <a:ext cx="360" cy="360720"/>
          </a:xfrm>
          <a:prstGeom prst="straightConnector1">
            <a:avLst/>
          </a:prstGeom>
          <a:ln>
            <a:solidFill>
              <a:srgbClr val="000000">
                <a:lumMod val="95000"/>
                <a:lumOff val="5000"/>
              </a:srgbClr>
            </a:solidFill>
            <a:round/>
          </a:ln>
        </p:spPr>
      </p:cxnSp>
      <p:cxnSp>
        <p:nvCxnSpPr>
          <p:cNvPr id="99" name="Straight Connector 7"/>
          <p:cNvCxnSpPr/>
          <p:nvPr/>
        </p:nvCxnSpPr>
        <p:spPr>
          <a:xfrm>
            <a:off x="395280" y="1125360"/>
            <a:ext cx="8353440" cy="360"/>
          </a:xfrm>
          <a:prstGeom prst="straightConnector1">
            <a:avLst/>
          </a:prstGeom>
          <a:ln>
            <a:solidFill>
              <a:srgbClr val="000000">
                <a:lumMod val="75000"/>
                <a:lumOff val="25000"/>
              </a:srgbClr>
            </a:solidFill>
            <a:round/>
          </a:ln>
        </p:spPr>
      </p:cxnSp>
      <p:pic>
        <p:nvPicPr>
          <p:cNvPr id="100" name="Picture 5" descr="C:\Users\abc\Pictures\RAIT-DEEMED-LOGO.jpg"/>
          <p:cNvPicPr/>
          <p:nvPr/>
        </p:nvPicPr>
        <p:blipFill>
          <a:blip r:embed="rId2"/>
          <a:stretch/>
        </p:blipFill>
        <p:spPr>
          <a:xfrm>
            <a:off x="6672240" y="5780160"/>
            <a:ext cx="2471400" cy="1090080"/>
          </a:xfrm>
          <a:prstGeom prst="rect">
            <a:avLst/>
          </a:prstGeom>
          <a:ln w="0">
            <a:noFill/>
          </a:ln>
        </p:spPr>
      </p:pic>
      <p:sp>
        <p:nvSpPr>
          <p:cNvPr id="101" name="PlaceHolder 1"/>
          <p:cNvSpPr>
            <a:spLocks noGrp="1"/>
          </p:cNvSpPr>
          <p:nvPr>
            <p:ph type="body"/>
          </p:nvPr>
        </p:nvSpPr>
        <p:spPr>
          <a:xfrm>
            <a:off x="457200" y="1556640"/>
            <a:ext cx="4039920" cy="4569120"/>
          </a:xfrm>
          <a:prstGeom prst="rect">
            <a:avLst/>
          </a:prstGeom>
          <a:noFill/>
          <a:ln w="0">
            <a:noFill/>
          </a:ln>
        </p:spPr>
        <p:txBody>
          <a:bodyPr numCol="1" spcCol="0" lIns="91440" rIns="91440" tIns="45720" bIns="45720" anchor="t">
            <a:normAutofit/>
          </a:bodyPr>
          <a:p>
            <a:pPr indent="0">
              <a:lnSpc>
                <a:spcPct val="100000"/>
              </a:lnSpc>
              <a:spcBef>
                <a:spcPts val="320"/>
              </a:spcBef>
              <a:buNone/>
              <a:tabLst>
                <a:tab algn="l" pos="0"/>
              </a:tabLst>
            </a:pPr>
            <a:r>
              <a:rPr b="0" lang="en-US" sz="1600" strike="noStrike" u="none">
                <a:solidFill>
                  <a:schemeClr val="dk1"/>
                </a:solidFill>
                <a:uFillTx/>
                <a:latin typeface="Source Sans Pro"/>
              </a:rPr>
              <a:t>Click to edit Master text styles</a:t>
            </a:r>
            <a:endParaRPr b="0" lang="en-US" sz="1600" strike="noStrike" u="none">
              <a:solidFill>
                <a:schemeClr val="dk1"/>
              </a:solidFill>
              <a:uFillTx/>
              <a:latin typeface="Calibri"/>
            </a:endParaRPr>
          </a:p>
          <a:p>
            <a:pPr marL="457200" indent="0">
              <a:lnSpc>
                <a:spcPct val="100000"/>
              </a:lnSpc>
              <a:spcBef>
                <a:spcPts val="320"/>
              </a:spcBef>
              <a:buNone/>
              <a:tabLst>
                <a:tab algn="l" pos="0"/>
              </a:tabLst>
            </a:pPr>
            <a:r>
              <a:rPr b="0" lang="en-US" sz="1600" strike="noStrike" u="none">
                <a:solidFill>
                  <a:schemeClr val="dk1"/>
                </a:solidFill>
                <a:uFillTx/>
                <a:latin typeface="Source Sans Pro"/>
              </a:rPr>
              <a:t>Second level</a:t>
            </a:r>
            <a:endParaRPr b="0" lang="en-US" sz="1600" strike="noStrike" u="none">
              <a:solidFill>
                <a:schemeClr val="dk1"/>
              </a:solidFill>
              <a:uFillTx/>
              <a:latin typeface="Calibri"/>
            </a:endParaRPr>
          </a:p>
          <a:p>
            <a:pPr marL="914400" indent="0">
              <a:lnSpc>
                <a:spcPct val="100000"/>
              </a:lnSpc>
              <a:spcBef>
                <a:spcPts val="320"/>
              </a:spcBef>
              <a:buNone/>
              <a:tabLst>
                <a:tab algn="l" pos="0"/>
              </a:tabLst>
            </a:pPr>
            <a:r>
              <a:rPr b="0" lang="en-US" sz="1600" strike="noStrike" u="none">
                <a:solidFill>
                  <a:schemeClr val="dk1"/>
                </a:solidFill>
                <a:uFillTx/>
                <a:latin typeface="Source Sans Pro"/>
              </a:rPr>
              <a:t>Third level</a:t>
            </a:r>
            <a:endParaRPr b="0" lang="en-US" sz="1600" strike="noStrike" u="none">
              <a:solidFill>
                <a:schemeClr val="dk1"/>
              </a:solidFill>
              <a:uFillTx/>
              <a:latin typeface="Calibri"/>
            </a:endParaRPr>
          </a:p>
          <a:p>
            <a:pPr marL="1371600" indent="0">
              <a:lnSpc>
                <a:spcPct val="100000"/>
              </a:lnSpc>
              <a:spcBef>
                <a:spcPts val="320"/>
              </a:spcBef>
              <a:buNone/>
              <a:tabLst>
                <a:tab algn="l" pos="0"/>
              </a:tabLst>
            </a:pPr>
            <a:r>
              <a:rPr b="0" lang="en-US" sz="1600" strike="noStrike" u="none">
                <a:solidFill>
                  <a:schemeClr val="dk1"/>
                </a:solidFill>
                <a:uFillTx/>
                <a:latin typeface="Source Sans Pro"/>
              </a:rPr>
              <a:t>Fourth level</a:t>
            </a:r>
            <a:endParaRPr b="0" lang="en-US" sz="1600" strike="noStrike" u="none">
              <a:solidFill>
                <a:schemeClr val="dk1"/>
              </a:solidFill>
              <a:uFillTx/>
              <a:latin typeface="Calibri"/>
            </a:endParaRPr>
          </a:p>
          <a:p>
            <a:pPr marL="1828800" indent="0">
              <a:lnSpc>
                <a:spcPct val="100000"/>
              </a:lnSpc>
              <a:spcBef>
                <a:spcPts val="320"/>
              </a:spcBef>
              <a:buNone/>
              <a:tabLst>
                <a:tab algn="l" pos="0"/>
              </a:tabLst>
            </a:pPr>
            <a:r>
              <a:rPr b="0" lang="en-US" sz="1600" strike="noStrike" u="none">
                <a:solidFill>
                  <a:schemeClr val="dk1"/>
                </a:solidFill>
                <a:uFillTx/>
                <a:latin typeface="Source Sans Pro"/>
              </a:rPr>
              <a:t>Fifth level</a:t>
            </a:r>
            <a:endParaRPr b="0" lang="en-US" sz="1600" strike="noStrike" u="none">
              <a:solidFill>
                <a:schemeClr val="dk1"/>
              </a:solidFill>
              <a:uFillTx/>
              <a:latin typeface="Calibri"/>
            </a:endParaRPr>
          </a:p>
        </p:txBody>
      </p:sp>
      <p:sp>
        <p:nvSpPr>
          <p:cNvPr id="102" name="PlaceHolder 2"/>
          <p:cNvSpPr>
            <a:spLocks noGrp="1"/>
          </p:cNvSpPr>
          <p:nvPr>
            <p:ph type="body"/>
          </p:nvPr>
        </p:nvSpPr>
        <p:spPr>
          <a:xfrm>
            <a:off x="4645080" y="1556640"/>
            <a:ext cx="4041360" cy="4569120"/>
          </a:xfrm>
          <a:prstGeom prst="rect">
            <a:avLst/>
          </a:prstGeom>
          <a:noFill/>
          <a:ln w="0">
            <a:noFill/>
          </a:ln>
        </p:spPr>
        <p:txBody>
          <a:bodyPr numCol="1" spcCol="0" lIns="91440" rIns="91440" tIns="45720" bIns="45720" anchor="t">
            <a:normAutofit/>
          </a:bodyPr>
          <a:p>
            <a:pPr indent="0">
              <a:lnSpc>
                <a:spcPct val="100000"/>
              </a:lnSpc>
              <a:spcBef>
                <a:spcPts val="320"/>
              </a:spcBef>
              <a:buNone/>
              <a:tabLst>
                <a:tab algn="l" pos="0"/>
              </a:tabLst>
            </a:pPr>
            <a:r>
              <a:rPr b="0" lang="en-US" sz="1600" strike="noStrike" u="none">
                <a:solidFill>
                  <a:schemeClr val="dk1"/>
                </a:solidFill>
                <a:uFillTx/>
                <a:latin typeface="Source Sans Pro"/>
              </a:rPr>
              <a:t>Click to edit Master text styles</a:t>
            </a:r>
            <a:endParaRPr b="0" lang="en-US" sz="1600" strike="noStrike" u="none">
              <a:solidFill>
                <a:schemeClr val="dk1"/>
              </a:solidFill>
              <a:uFillTx/>
              <a:latin typeface="Calibri"/>
            </a:endParaRPr>
          </a:p>
        </p:txBody>
      </p:sp>
      <p:sp>
        <p:nvSpPr>
          <p:cNvPr id="103" name="PlaceHolder 3"/>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104" name="PlaceHolder 4"/>
          <p:cNvSpPr>
            <a:spLocks noGrp="1"/>
          </p:cNvSpPr>
          <p:nvPr>
            <p:ph type="ftr" idx="26"/>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105" name="PlaceHolder 5"/>
          <p:cNvSpPr>
            <a:spLocks noGrp="1"/>
          </p:cNvSpPr>
          <p:nvPr>
            <p:ph type="sldNum" idx="27"/>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F7822119-2BC0-4A21-9553-CDABD009E8EC}"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7" name="Straight Connector 3"/>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8" name="Straight Connector 4"/>
          <p:cNvCxnSpPr/>
          <p:nvPr/>
        </p:nvCxnSpPr>
        <p:spPr>
          <a:xfrm>
            <a:off x="971280" y="6381720"/>
            <a:ext cx="360" cy="360720"/>
          </a:xfrm>
          <a:prstGeom prst="straightConnector1">
            <a:avLst/>
          </a:prstGeom>
          <a:ln>
            <a:solidFill>
              <a:srgbClr val="000000">
                <a:lumMod val="95000"/>
                <a:lumOff val="5000"/>
              </a:srgbClr>
            </a:solidFill>
            <a:round/>
          </a:ln>
        </p:spPr>
      </p:cxnSp>
      <p:cxnSp>
        <p:nvCxnSpPr>
          <p:cNvPr id="9" name="Straight Connector 5"/>
          <p:cNvCxnSpPr/>
          <p:nvPr/>
        </p:nvCxnSpPr>
        <p:spPr>
          <a:xfrm>
            <a:off x="395280" y="1125360"/>
            <a:ext cx="8353440" cy="360"/>
          </a:xfrm>
          <a:prstGeom prst="straightConnector1">
            <a:avLst/>
          </a:prstGeom>
          <a:ln>
            <a:solidFill>
              <a:srgbClr val="000000">
                <a:lumMod val="75000"/>
                <a:lumOff val="25000"/>
              </a:srgbClr>
            </a:solidFill>
            <a:round/>
          </a:ln>
        </p:spPr>
      </p:cxnSp>
      <p:pic>
        <p:nvPicPr>
          <p:cNvPr id="10" name="Picture 5" descr="C:\Users\abc\Pictures\RAIT-DEEMED-LOGO.jpg"/>
          <p:cNvPicPr/>
          <p:nvPr/>
        </p:nvPicPr>
        <p:blipFill>
          <a:blip r:embed="rId2"/>
          <a:stretch/>
        </p:blipFill>
        <p:spPr>
          <a:xfrm>
            <a:off x="6672240" y="5780160"/>
            <a:ext cx="2471400" cy="1090080"/>
          </a:xfrm>
          <a:prstGeom prst="rect">
            <a:avLst/>
          </a:prstGeom>
          <a:ln w="0">
            <a:noFill/>
          </a:ln>
        </p:spPr>
      </p:pic>
      <p:sp>
        <p:nvSpPr>
          <p:cNvPr id="11" name="PlaceHolder 1"/>
          <p:cNvSpPr>
            <a:spLocks noGrp="1"/>
          </p:cNvSpPr>
          <p:nvPr>
            <p:ph type="body"/>
          </p:nvPr>
        </p:nvSpPr>
        <p:spPr>
          <a:xfrm>
            <a:off x="467640" y="1412640"/>
            <a:ext cx="8208720" cy="4824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900" strike="noStrike" u="none">
                <a:solidFill>
                  <a:schemeClr val="dk1"/>
                </a:solidFill>
                <a:uFillTx/>
                <a:latin typeface="Calibri"/>
              </a:rPr>
              <a:t>Click to edit the outline text format</a:t>
            </a:r>
            <a:endParaRPr b="0" lang="en-US" sz="9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900" strike="noStrike" u="none">
                <a:solidFill>
                  <a:schemeClr val="dk1"/>
                </a:solidFill>
                <a:uFillTx/>
                <a:latin typeface="Calibri"/>
              </a:rPr>
              <a:t>Second Outline Level</a:t>
            </a:r>
            <a:endParaRPr b="0" lang="en-US" sz="9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900" strike="noStrike" u="none">
                <a:solidFill>
                  <a:schemeClr val="dk1"/>
                </a:solidFill>
                <a:uFillTx/>
                <a:latin typeface="Calibri"/>
              </a:rPr>
              <a:t>Third Outline Level</a:t>
            </a:r>
            <a:endParaRPr b="0" lang="en-US" sz="9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900" strike="noStrike" u="none">
                <a:solidFill>
                  <a:schemeClr val="dk1"/>
                </a:solidFill>
                <a:uFillTx/>
                <a:latin typeface="Calibri"/>
              </a:rPr>
              <a:t>Fourth Outline Level</a:t>
            </a:r>
            <a:endParaRPr b="0" lang="en-US" sz="9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900" strike="noStrike" u="none">
                <a:solidFill>
                  <a:schemeClr val="dk1"/>
                </a:solidFill>
                <a:uFillTx/>
                <a:latin typeface="Calibri"/>
              </a:rPr>
              <a:t>Fifth Outline Level</a:t>
            </a:r>
            <a:endParaRPr b="0" lang="en-US" sz="9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900" strike="noStrike" u="none">
                <a:solidFill>
                  <a:schemeClr val="dk1"/>
                </a:solidFill>
                <a:uFillTx/>
                <a:latin typeface="Calibri"/>
              </a:rPr>
              <a:t>Sixth Outline Level</a:t>
            </a:r>
            <a:endParaRPr b="0" lang="en-US" sz="9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900" strike="noStrike" u="none">
                <a:solidFill>
                  <a:schemeClr val="dk1"/>
                </a:solidFill>
                <a:uFillTx/>
                <a:latin typeface="Calibri"/>
              </a:rPr>
              <a:t>Seventh Outline Level</a:t>
            </a:r>
            <a:endParaRPr b="0" lang="en-US" sz="900" strike="noStrike" u="none">
              <a:solidFill>
                <a:schemeClr val="dk1"/>
              </a:solidFill>
              <a:uFillTx/>
              <a:latin typeface="Calibri"/>
            </a:endParaRPr>
          </a:p>
        </p:txBody>
      </p:sp>
      <p:sp>
        <p:nvSpPr>
          <p:cNvPr id="12" name="PlaceHolder 2"/>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13" name="PlaceHolder 3"/>
          <p:cNvSpPr>
            <a:spLocks noGrp="1"/>
          </p:cNvSpPr>
          <p:nvPr>
            <p:ph type="ftr" idx="1"/>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14" name="PlaceHolder 4"/>
          <p:cNvSpPr>
            <a:spLocks noGrp="1"/>
          </p:cNvSpPr>
          <p:nvPr>
            <p:ph type="sldNum" idx="2"/>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BF0446D0-0D6E-492C-B26E-F13E4392565E}"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5" name="Straight Connector 4"/>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16" name="Straight Connector 5"/>
          <p:cNvCxnSpPr/>
          <p:nvPr/>
        </p:nvCxnSpPr>
        <p:spPr>
          <a:xfrm>
            <a:off x="971280" y="6381720"/>
            <a:ext cx="360" cy="360720"/>
          </a:xfrm>
          <a:prstGeom prst="straightConnector1">
            <a:avLst/>
          </a:prstGeom>
          <a:ln>
            <a:solidFill>
              <a:srgbClr val="000000">
                <a:lumMod val="95000"/>
                <a:lumOff val="5000"/>
              </a:srgbClr>
            </a:solidFill>
            <a:round/>
          </a:ln>
        </p:spPr>
      </p:cxnSp>
      <p:cxnSp>
        <p:nvCxnSpPr>
          <p:cNvPr id="17" name="Straight Connector 6"/>
          <p:cNvCxnSpPr/>
          <p:nvPr/>
        </p:nvCxnSpPr>
        <p:spPr>
          <a:xfrm>
            <a:off x="395280" y="1125360"/>
            <a:ext cx="8353440" cy="360"/>
          </a:xfrm>
          <a:prstGeom prst="straightConnector1">
            <a:avLst/>
          </a:prstGeom>
          <a:ln>
            <a:solidFill>
              <a:srgbClr val="000000">
                <a:lumMod val="75000"/>
                <a:lumOff val="25000"/>
              </a:srgbClr>
            </a:solidFill>
            <a:round/>
          </a:ln>
        </p:spPr>
      </p:cxnSp>
      <p:pic>
        <p:nvPicPr>
          <p:cNvPr id="18" name="Picture 5" descr="C:\Users\abc\Pictures\RAIT-DEEMED-LOGO.jpg"/>
          <p:cNvPicPr/>
          <p:nvPr/>
        </p:nvPicPr>
        <p:blipFill>
          <a:blip r:embed="rId2"/>
          <a:stretch/>
        </p:blipFill>
        <p:spPr>
          <a:xfrm>
            <a:off x="6672240" y="5780160"/>
            <a:ext cx="2471400" cy="1090080"/>
          </a:xfrm>
          <a:prstGeom prst="rect">
            <a:avLst/>
          </a:prstGeom>
          <a:ln w="0">
            <a:noFill/>
          </a:ln>
        </p:spPr>
      </p:pic>
      <p:sp>
        <p:nvSpPr>
          <p:cNvPr id="19" name="PlaceHolder 1"/>
          <p:cNvSpPr>
            <a:spLocks noGrp="1"/>
          </p:cNvSpPr>
          <p:nvPr>
            <p:ph type="body"/>
          </p:nvPr>
        </p:nvSpPr>
        <p:spPr>
          <a:xfrm>
            <a:off x="539640" y="1268640"/>
            <a:ext cx="8146800" cy="3744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900" strike="noStrike" u="none">
                <a:solidFill>
                  <a:schemeClr val="dk1"/>
                </a:solidFill>
                <a:uFillTx/>
                <a:latin typeface="Calibri"/>
              </a:rPr>
              <a:t>Click to edit the outline text format</a:t>
            </a:r>
            <a:endParaRPr b="0" lang="en-US" sz="9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900" strike="noStrike" u="none">
                <a:solidFill>
                  <a:schemeClr val="dk1"/>
                </a:solidFill>
                <a:uFillTx/>
                <a:latin typeface="Calibri"/>
              </a:rPr>
              <a:t>Second Outline Level</a:t>
            </a:r>
            <a:endParaRPr b="0" lang="en-US" sz="9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900" strike="noStrike" u="none">
                <a:solidFill>
                  <a:schemeClr val="dk1"/>
                </a:solidFill>
                <a:uFillTx/>
                <a:latin typeface="Calibri"/>
              </a:rPr>
              <a:t>Third Outline Level</a:t>
            </a:r>
            <a:endParaRPr b="0" lang="en-US" sz="9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900" strike="noStrike" u="none">
                <a:solidFill>
                  <a:schemeClr val="dk1"/>
                </a:solidFill>
                <a:uFillTx/>
                <a:latin typeface="Calibri"/>
              </a:rPr>
              <a:t>Fourth Outline Level</a:t>
            </a:r>
            <a:endParaRPr b="0" lang="en-US" sz="9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900" strike="noStrike" u="none">
                <a:solidFill>
                  <a:schemeClr val="dk1"/>
                </a:solidFill>
                <a:uFillTx/>
                <a:latin typeface="Calibri"/>
              </a:rPr>
              <a:t>Fifth Outline Level</a:t>
            </a:r>
            <a:endParaRPr b="0" lang="en-US" sz="9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900" strike="noStrike" u="none">
                <a:solidFill>
                  <a:schemeClr val="dk1"/>
                </a:solidFill>
                <a:uFillTx/>
                <a:latin typeface="Calibri"/>
              </a:rPr>
              <a:t>Sixth Outline Level</a:t>
            </a:r>
            <a:endParaRPr b="0" lang="en-US" sz="9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900" strike="noStrike" u="none">
                <a:solidFill>
                  <a:schemeClr val="dk1"/>
                </a:solidFill>
                <a:uFillTx/>
                <a:latin typeface="Calibri"/>
              </a:rPr>
              <a:t>Seventh Outline Level</a:t>
            </a:r>
            <a:endParaRPr b="0" lang="en-US" sz="900" strike="noStrike" u="none">
              <a:solidFill>
                <a:schemeClr val="dk1"/>
              </a:solidFill>
              <a:uFillTx/>
              <a:latin typeface="Calibri"/>
            </a:endParaRPr>
          </a:p>
        </p:txBody>
      </p:sp>
      <p:sp>
        <p:nvSpPr>
          <p:cNvPr id="20" name="PlaceHolder 2"/>
          <p:cNvSpPr>
            <a:spLocks noGrp="1"/>
          </p:cNvSpPr>
          <p:nvPr>
            <p:ph type="body"/>
          </p:nvPr>
        </p:nvSpPr>
        <p:spPr>
          <a:xfrm>
            <a:off x="498240" y="5085360"/>
            <a:ext cx="8146800" cy="804600"/>
          </a:xfrm>
          <a:prstGeom prst="rect">
            <a:avLst/>
          </a:prstGeom>
          <a:noFill/>
          <a:ln w="0">
            <a:noFill/>
          </a:ln>
        </p:spPr>
        <p:txBody>
          <a:bodyPr numCol="1" spcCol="0" lIns="91440" rIns="91440" tIns="45720" bIns="45720" anchor="t">
            <a:normAutofit/>
          </a:bodyPr>
          <a:p>
            <a:pPr indent="0">
              <a:lnSpc>
                <a:spcPct val="100000"/>
              </a:lnSpc>
              <a:spcBef>
                <a:spcPts val="360"/>
              </a:spcBef>
              <a:buNone/>
              <a:tabLst>
                <a:tab algn="l" pos="0"/>
              </a:tabLst>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p:txBody>
      </p:sp>
      <p:sp>
        <p:nvSpPr>
          <p:cNvPr id="21" name="PlaceHolder 3"/>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22" name="PlaceHolder 4"/>
          <p:cNvSpPr>
            <a:spLocks noGrp="1"/>
          </p:cNvSpPr>
          <p:nvPr>
            <p:ph type="ftr" idx="3"/>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23" name="PlaceHolder 5"/>
          <p:cNvSpPr>
            <a:spLocks noGrp="1"/>
          </p:cNvSpPr>
          <p:nvPr>
            <p:ph type="sldNum" idx="4"/>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91CA8750-3006-4724-90E5-278C2323FC7C}"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304920"/>
            <a:ext cx="77720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25" name="PlaceHolder 2"/>
          <p:cNvSpPr>
            <a:spLocks noGrp="1"/>
          </p:cNvSpPr>
          <p:nvPr>
            <p:ph type="body"/>
          </p:nvPr>
        </p:nvSpPr>
        <p:spPr>
          <a:xfrm>
            <a:off x="838080" y="1905120"/>
            <a:ext cx="3809520" cy="4114440"/>
          </a:xfrm>
          <a:prstGeom prst="rect">
            <a:avLst/>
          </a:prstGeom>
          <a:noFill/>
          <a:ln w="0">
            <a:noFill/>
          </a:ln>
        </p:spPr>
        <p:txBody>
          <a:bodyPr numCol="1" spcCol="0" lIns="91440" rIns="91440" tIns="45720" bIns="45720" anchor="t">
            <a:noAutofit/>
          </a:bodyPr>
          <a:p>
            <a:pPr marL="343080" indent="-34308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26" name="PlaceHolder 3"/>
          <p:cNvSpPr>
            <a:spLocks noGrp="1"/>
          </p:cNvSpPr>
          <p:nvPr>
            <p:ph type="body"/>
          </p:nvPr>
        </p:nvSpPr>
        <p:spPr>
          <a:xfrm>
            <a:off x="4800600" y="1905120"/>
            <a:ext cx="380952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27" name="PlaceHolder 4"/>
          <p:cNvSpPr>
            <a:spLocks noGrp="1"/>
          </p:cNvSpPr>
          <p:nvPr>
            <p:ph type="dt" idx="5"/>
          </p:nvPr>
        </p:nvSpPr>
        <p:spPr>
          <a:xfrm>
            <a:off x="457200" y="6356520"/>
            <a:ext cx="2133360" cy="364680"/>
          </a:xfrm>
          <a:prstGeom prst="rect">
            <a:avLst/>
          </a:prstGeom>
          <a:noFill/>
          <a:ln w="0">
            <a:noFill/>
          </a:ln>
        </p:spPr>
        <p:txBody>
          <a:bodyPr lIns="90000" rIns="90000" tIns="45000" bIns="4500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8" name="PlaceHolder 5"/>
          <p:cNvSpPr>
            <a:spLocks noGrp="1"/>
          </p:cNvSpPr>
          <p:nvPr>
            <p:ph type="ftr" idx="6"/>
          </p:nvPr>
        </p:nvSpPr>
        <p:spPr>
          <a:xfrm>
            <a:off x="1042920" y="6356520"/>
            <a:ext cx="5113080" cy="38556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 </a:t>
            </a:r>
            <a:endParaRPr b="0" lang="en-IN" sz="1400" strike="noStrike" u="none">
              <a:solidFill>
                <a:srgbClr val="000000"/>
              </a:solidFill>
              <a:uFillTx/>
              <a:latin typeface="Times New Roman"/>
            </a:endParaRPr>
          </a:p>
        </p:txBody>
      </p:sp>
      <p:sp>
        <p:nvSpPr>
          <p:cNvPr id="29" name="PlaceHolder 6"/>
          <p:cNvSpPr>
            <a:spLocks noGrp="1"/>
          </p:cNvSpPr>
          <p:nvPr>
            <p:ph type="sldNum" idx="7"/>
          </p:nvPr>
        </p:nvSpPr>
        <p:spPr>
          <a:xfrm>
            <a:off x="422280" y="6356520"/>
            <a:ext cx="477360" cy="364680"/>
          </a:xfrm>
          <a:prstGeom prst="rect">
            <a:avLst/>
          </a:prstGeom>
          <a:noFill/>
          <a:ln w="0">
            <a:noFill/>
          </a:ln>
        </p:spPr>
        <p:txBody>
          <a:bodyPr numCol="1" spcCol="0" lIns="91440" rIns="91440" tIns="45720" bIns="45720" anchor="ctr">
            <a:noAutofit/>
          </a:bodyPr>
          <a:lstStyle>
            <a:lvl1pPr indent="0" algn="r">
              <a:lnSpc>
                <a:spcPct val="100000"/>
              </a:lnSpc>
              <a:buNone/>
              <a:defRPr b="0" lang="en-US" sz="1400" strike="noStrike" u="none">
                <a:solidFill>
                  <a:srgbClr val="404040"/>
                </a:solidFill>
                <a:uFillTx/>
                <a:latin typeface="Minion Pro"/>
              </a:defRPr>
            </a:lvl1pPr>
          </a:lstStyle>
          <a:p>
            <a:pPr indent="0" algn="r">
              <a:lnSpc>
                <a:spcPct val="100000"/>
              </a:lnSpc>
              <a:buNone/>
            </a:pPr>
            <a:fld id="{92E663FF-647C-4EE7-93D1-0696C64B480C}" type="slidenum">
              <a:rPr b="0" lang="en-US" sz="1400" strike="noStrike" u="none">
                <a:solidFill>
                  <a:srgbClr val="404040"/>
                </a:solidFill>
                <a:uFillTx/>
                <a:latin typeface="Minion Pro"/>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dt" idx="8"/>
          </p:nvPr>
        </p:nvSpPr>
        <p:spPr>
          <a:xfrm>
            <a:off x="457200" y="6356520"/>
            <a:ext cx="2133360" cy="364680"/>
          </a:xfrm>
          <a:prstGeom prst="rect">
            <a:avLst/>
          </a:prstGeom>
          <a:noFill/>
          <a:ln w="0">
            <a:noFill/>
          </a:ln>
        </p:spPr>
        <p:txBody>
          <a:bodyPr lIns="90000" rIns="90000" tIns="45000" bIns="4500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4" name="PlaceHolder 2"/>
          <p:cNvSpPr>
            <a:spLocks noGrp="1"/>
          </p:cNvSpPr>
          <p:nvPr>
            <p:ph type="ftr" idx="9"/>
          </p:nvPr>
        </p:nvSpPr>
        <p:spPr>
          <a:xfrm>
            <a:off x="1042920" y="6356520"/>
            <a:ext cx="5113080" cy="38556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 </a:t>
            </a:r>
            <a:endParaRPr b="0" lang="en-IN" sz="1400" strike="noStrike" u="none">
              <a:solidFill>
                <a:srgbClr val="000000"/>
              </a:solidFill>
              <a:uFillTx/>
              <a:latin typeface="Times New Roman"/>
            </a:endParaRPr>
          </a:p>
        </p:txBody>
      </p:sp>
      <p:sp>
        <p:nvSpPr>
          <p:cNvPr id="35" name="PlaceHolder 3"/>
          <p:cNvSpPr>
            <a:spLocks noGrp="1"/>
          </p:cNvSpPr>
          <p:nvPr>
            <p:ph type="sldNum" idx="10"/>
          </p:nvPr>
        </p:nvSpPr>
        <p:spPr>
          <a:xfrm>
            <a:off x="422280" y="6356520"/>
            <a:ext cx="477360" cy="364680"/>
          </a:xfrm>
          <a:prstGeom prst="rect">
            <a:avLst/>
          </a:prstGeom>
          <a:noFill/>
          <a:ln w="0">
            <a:noFill/>
          </a:ln>
        </p:spPr>
        <p:txBody>
          <a:bodyPr numCol="1" spcCol="0" lIns="91440" rIns="91440" tIns="45720" bIns="45720" anchor="ctr">
            <a:noAutofit/>
          </a:bodyPr>
          <a:lstStyle>
            <a:lvl1pPr indent="0" algn="r">
              <a:lnSpc>
                <a:spcPct val="100000"/>
              </a:lnSpc>
              <a:buNone/>
              <a:defRPr b="0" lang="en-US" sz="1400" strike="noStrike" u="none">
                <a:solidFill>
                  <a:srgbClr val="404040"/>
                </a:solidFill>
                <a:uFillTx/>
                <a:latin typeface="Minion Pro"/>
              </a:defRPr>
            </a:lvl1pPr>
          </a:lstStyle>
          <a:p>
            <a:pPr indent="0" algn="r">
              <a:lnSpc>
                <a:spcPct val="100000"/>
              </a:lnSpc>
              <a:buNone/>
            </a:pPr>
            <a:fld id="{DF705B5B-AF78-4DB2-A109-6BE05257BE61}" type="slidenum">
              <a:rPr b="0" lang="en-US" sz="1400" strike="noStrike" u="none">
                <a:solidFill>
                  <a:srgbClr val="404040"/>
                </a:solidFill>
                <a:uFillTx/>
                <a:latin typeface="Minion Pro"/>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37" name="PlaceHolder 2"/>
          <p:cNvSpPr>
            <a:spLocks noGrp="1"/>
          </p:cNvSpPr>
          <p:nvPr>
            <p:ph type="dt" idx="11"/>
          </p:nvPr>
        </p:nvSpPr>
        <p:spPr>
          <a:xfrm>
            <a:off x="457200" y="6356520"/>
            <a:ext cx="2133360" cy="364680"/>
          </a:xfrm>
          <a:prstGeom prst="rect">
            <a:avLst/>
          </a:prstGeom>
          <a:noFill/>
          <a:ln w="0">
            <a:noFill/>
          </a:ln>
        </p:spPr>
        <p:txBody>
          <a:bodyPr lIns="90000" rIns="90000" tIns="45000" bIns="4500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8" name="PlaceHolder 3"/>
          <p:cNvSpPr>
            <a:spLocks noGrp="1"/>
          </p:cNvSpPr>
          <p:nvPr>
            <p:ph type="ftr" idx="12"/>
          </p:nvPr>
        </p:nvSpPr>
        <p:spPr>
          <a:xfrm>
            <a:off x="1042920" y="6356520"/>
            <a:ext cx="5113080" cy="38556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 </a:t>
            </a:r>
            <a:endParaRPr b="0" lang="en-IN" sz="1400" strike="noStrike" u="none">
              <a:solidFill>
                <a:srgbClr val="000000"/>
              </a:solidFill>
              <a:uFillTx/>
              <a:latin typeface="Times New Roman"/>
            </a:endParaRPr>
          </a:p>
        </p:txBody>
      </p:sp>
      <p:sp>
        <p:nvSpPr>
          <p:cNvPr id="39" name="PlaceHolder 4"/>
          <p:cNvSpPr>
            <a:spLocks noGrp="1"/>
          </p:cNvSpPr>
          <p:nvPr>
            <p:ph type="sldNum" idx="13"/>
          </p:nvPr>
        </p:nvSpPr>
        <p:spPr>
          <a:xfrm>
            <a:off x="422280" y="6356520"/>
            <a:ext cx="477360" cy="364680"/>
          </a:xfrm>
          <a:prstGeom prst="rect">
            <a:avLst/>
          </a:prstGeom>
          <a:noFill/>
          <a:ln w="0">
            <a:noFill/>
          </a:ln>
        </p:spPr>
        <p:txBody>
          <a:bodyPr numCol="1" spcCol="0" lIns="91440" rIns="91440" tIns="45720" bIns="45720" anchor="ctr">
            <a:noAutofit/>
          </a:bodyPr>
          <a:lstStyle>
            <a:lvl1pPr indent="0" algn="r">
              <a:lnSpc>
                <a:spcPct val="100000"/>
              </a:lnSpc>
              <a:buNone/>
              <a:defRPr b="0" lang="en-US" sz="1400" strike="noStrike" u="none">
                <a:solidFill>
                  <a:srgbClr val="404040"/>
                </a:solidFill>
                <a:uFillTx/>
                <a:latin typeface="Minion Pro"/>
              </a:defRPr>
            </a:lvl1pPr>
          </a:lstStyle>
          <a:p>
            <a:pPr indent="0" algn="r">
              <a:lnSpc>
                <a:spcPct val="100000"/>
              </a:lnSpc>
              <a:buNone/>
            </a:pPr>
            <a:fld id="{1B8078F3-3E6A-446E-B2C0-FA4073554C65}" type="slidenum">
              <a:rPr b="0" lang="en-US" sz="1400" strike="noStrike" u="none">
                <a:solidFill>
                  <a:srgbClr val="404040"/>
                </a:solidFill>
                <a:uFillTx/>
                <a:latin typeface="Minion Pro"/>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1" name="Picture 6" descr=""/>
          <p:cNvPicPr/>
          <p:nvPr/>
        </p:nvPicPr>
        <p:blipFill>
          <a:blip r:embed="rId2"/>
          <a:srcRect l="0" t="0" r="7087" b="8000"/>
          <a:stretch/>
        </p:blipFill>
        <p:spPr>
          <a:xfrm>
            <a:off x="-90360" y="0"/>
            <a:ext cx="9234000" cy="6857640"/>
          </a:xfrm>
          <a:prstGeom prst="rect">
            <a:avLst/>
          </a:prstGeom>
          <a:ln w="0">
            <a:noFill/>
          </a:ln>
        </p:spPr>
      </p:pic>
      <p:cxnSp>
        <p:nvCxnSpPr>
          <p:cNvPr id="42" name="Straight Connector 3"/>
          <p:cNvCxnSpPr/>
          <p:nvPr/>
        </p:nvCxnSpPr>
        <p:spPr>
          <a:xfrm>
            <a:off x="395280" y="1125360"/>
            <a:ext cx="8353440" cy="360"/>
          </a:xfrm>
          <a:prstGeom prst="straightConnector1">
            <a:avLst/>
          </a:prstGeom>
          <a:ln>
            <a:solidFill>
              <a:srgbClr val="000000">
                <a:lumMod val="75000"/>
                <a:lumOff val="25000"/>
              </a:srgbClr>
            </a:solidFill>
            <a:round/>
          </a:ln>
        </p:spPr>
      </p:cxnSp>
      <p:sp>
        <p:nvSpPr>
          <p:cNvPr id="43" name="PlaceHolder 1"/>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chemeClr val="lt1"/>
                </a:solidFill>
                <a:uFillTx/>
                <a:latin typeface="Minion Pro"/>
              </a:rPr>
              <a:t>Click to edit Master title style</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44" name="Straight Connector 3"/>
          <p:cNvCxnSpPr/>
          <p:nvPr/>
        </p:nvCxnSpPr>
        <p:spPr>
          <a:xfrm>
            <a:off x="395280" y="1125360"/>
            <a:ext cx="8353440" cy="360"/>
          </a:xfrm>
          <a:prstGeom prst="straightConnector1">
            <a:avLst/>
          </a:prstGeom>
          <a:ln>
            <a:solidFill>
              <a:srgbClr val="000000">
                <a:lumMod val="75000"/>
                <a:lumOff val="25000"/>
              </a:srgbClr>
            </a:solidFill>
            <a:round/>
          </a:ln>
        </p:spPr>
      </p:cxnSp>
      <p:cxnSp>
        <p:nvCxnSpPr>
          <p:cNvPr id="45" name="Straight Connector 4"/>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46" name="Straight Connector 5"/>
          <p:cNvCxnSpPr/>
          <p:nvPr/>
        </p:nvCxnSpPr>
        <p:spPr>
          <a:xfrm>
            <a:off x="971280" y="6381720"/>
            <a:ext cx="360" cy="360720"/>
          </a:xfrm>
          <a:prstGeom prst="straightConnector1">
            <a:avLst/>
          </a:prstGeom>
          <a:ln>
            <a:solidFill>
              <a:srgbClr val="000000">
                <a:lumMod val="95000"/>
                <a:lumOff val="5000"/>
              </a:srgbClr>
            </a:solidFill>
            <a:round/>
          </a:ln>
        </p:spPr>
      </p:cxnSp>
      <p:pic>
        <p:nvPicPr>
          <p:cNvPr id="47" name="Picture 5" descr="C:\Users\abc\Pictures\RAIT-DEEMED-LOGO.jpg"/>
          <p:cNvPicPr/>
          <p:nvPr/>
        </p:nvPicPr>
        <p:blipFill>
          <a:blip r:embed="rId2"/>
          <a:stretch/>
        </p:blipFill>
        <p:spPr>
          <a:xfrm>
            <a:off x="6672240" y="5780160"/>
            <a:ext cx="2471400" cy="1090080"/>
          </a:xfrm>
          <a:prstGeom prst="rect">
            <a:avLst/>
          </a:prstGeom>
          <a:ln w="0">
            <a:noFill/>
          </a:ln>
        </p:spPr>
      </p:pic>
      <p:sp>
        <p:nvSpPr>
          <p:cNvPr id="48" name="PlaceHolder 1"/>
          <p:cNvSpPr>
            <a:spLocks noGrp="1"/>
          </p:cNvSpPr>
          <p:nvPr>
            <p:ph type="title"/>
          </p:nvPr>
        </p:nvSpPr>
        <p:spPr>
          <a:xfrm>
            <a:off x="457200" y="274680"/>
            <a:ext cx="8229240" cy="84960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49" name="PlaceHolder 2"/>
          <p:cNvSpPr>
            <a:spLocks noGrp="1"/>
          </p:cNvSpPr>
          <p:nvPr>
            <p:ph type="body"/>
          </p:nvPr>
        </p:nvSpPr>
        <p:spPr>
          <a:xfrm>
            <a:off x="539640" y="1484280"/>
            <a:ext cx="8064000" cy="4032000"/>
          </a:xfrm>
          <a:prstGeom prst="rect">
            <a:avLst/>
          </a:prstGeom>
          <a:noFill/>
          <a:ln w="0">
            <a:noFill/>
          </a:ln>
        </p:spPr>
        <p:txBody>
          <a:bodyPr numCol="1" spcCol="0" lIns="91440" rIns="91440" tIns="45720" bIns="45720" anchor="t">
            <a:normAutofit/>
          </a:bodyPr>
          <a:p>
            <a:pPr marL="343080" indent="-343080">
              <a:lnSpc>
                <a:spcPct val="100000"/>
              </a:lnSpc>
              <a:spcBef>
                <a:spcPts val="320"/>
              </a:spcBef>
              <a:buClr>
                <a:srgbClr val="000000"/>
              </a:buClr>
              <a:buFont typeface="Arial"/>
              <a:buChar char="•"/>
            </a:pPr>
            <a:r>
              <a:rPr b="0" lang="en-US" sz="1600" strike="noStrike" u="none">
                <a:solidFill>
                  <a:schemeClr val="dk1"/>
                </a:solidFill>
                <a:uFillTx/>
                <a:latin typeface="Source Sans Pro"/>
              </a:rPr>
              <a:t>Click to edit Master text styles</a:t>
            </a:r>
            <a:endParaRPr b="0" lang="en-US" sz="1600" strike="noStrike" u="none">
              <a:solidFill>
                <a:schemeClr val="dk1"/>
              </a:solidFill>
              <a:uFillTx/>
              <a:latin typeface="Calibri"/>
            </a:endParaRPr>
          </a:p>
        </p:txBody>
      </p:sp>
      <p:sp>
        <p:nvSpPr>
          <p:cNvPr id="50" name="PlaceHolder 3"/>
          <p:cNvSpPr>
            <a:spLocks noGrp="1"/>
          </p:cNvSpPr>
          <p:nvPr>
            <p:ph type="ftr" idx="14"/>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51" name="PlaceHolder 4"/>
          <p:cNvSpPr>
            <a:spLocks noGrp="1"/>
          </p:cNvSpPr>
          <p:nvPr>
            <p:ph type="sldNum" idx="15"/>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290C027D-D12E-4783-8A42-EE7A24C3783A}"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2" name="Straight Connector 3"/>
          <p:cNvCxnSpPr/>
          <p:nvPr/>
        </p:nvCxnSpPr>
        <p:spPr>
          <a:xfrm>
            <a:off x="395280" y="1125360"/>
            <a:ext cx="8353440" cy="360"/>
          </a:xfrm>
          <a:prstGeom prst="straightConnector1">
            <a:avLst/>
          </a:prstGeom>
          <a:ln>
            <a:solidFill>
              <a:srgbClr val="000000">
                <a:lumMod val="75000"/>
                <a:lumOff val="25000"/>
              </a:srgbClr>
            </a:solidFill>
            <a:round/>
          </a:ln>
        </p:spPr>
      </p:cxnSp>
      <p:cxnSp>
        <p:nvCxnSpPr>
          <p:cNvPr id="53" name="Straight Connector 4"/>
          <p:cNvCxnSpPr/>
          <p:nvPr/>
        </p:nvCxnSpPr>
        <p:spPr>
          <a:xfrm>
            <a:off x="395280" y="6308640"/>
            <a:ext cx="6193080" cy="360"/>
          </a:xfrm>
          <a:prstGeom prst="straightConnector1">
            <a:avLst/>
          </a:prstGeom>
          <a:ln>
            <a:solidFill>
              <a:srgbClr val="000000">
                <a:lumMod val="75000"/>
                <a:lumOff val="25000"/>
              </a:srgbClr>
            </a:solidFill>
            <a:round/>
          </a:ln>
        </p:spPr>
      </p:cxnSp>
      <p:cxnSp>
        <p:nvCxnSpPr>
          <p:cNvPr id="54" name="Straight Connector 5"/>
          <p:cNvCxnSpPr/>
          <p:nvPr/>
        </p:nvCxnSpPr>
        <p:spPr>
          <a:xfrm>
            <a:off x="971280" y="6381720"/>
            <a:ext cx="360" cy="360720"/>
          </a:xfrm>
          <a:prstGeom prst="straightConnector1">
            <a:avLst/>
          </a:prstGeom>
          <a:ln>
            <a:solidFill>
              <a:srgbClr val="000000">
                <a:lumMod val="95000"/>
                <a:lumOff val="5000"/>
              </a:srgbClr>
            </a:solidFill>
            <a:round/>
          </a:ln>
        </p:spPr>
      </p:cxnSp>
      <p:pic>
        <p:nvPicPr>
          <p:cNvPr id="55" name="Picture 5" descr="C:\Users\abc\Pictures\RAIT-DEEMED-LOGO.jpg"/>
          <p:cNvPicPr/>
          <p:nvPr/>
        </p:nvPicPr>
        <p:blipFill>
          <a:blip r:embed="rId2"/>
          <a:stretch/>
        </p:blipFill>
        <p:spPr>
          <a:xfrm>
            <a:off x="6672240" y="5780160"/>
            <a:ext cx="2471400" cy="1090080"/>
          </a:xfrm>
          <a:prstGeom prst="rect">
            <a:avLst/>
          </a:prstGeom>
          <a:ln w="0">
            <a:noFill/>
          </a:ln>
        </p:spPr>
      </p:pic>
      <p:sp>
        <p:nvSpPr>
          <p:cNvPr id="56" name="PlaceHolder 1"/>
          <p:cNvSpPr>
            <a:spLocks noGrp="1"/>
          </p:cNvSpPr>
          <p:nvPr>
            <p:ph type="body"/>
          </p:nvPr>
        </p:nvSpPr>
        <p:spPr>
          <a:xfrm>
            <a:off x="457200" y="1600200"/>
            <a:ext cx="8229240" cy="4525560"/>
          </a:xfrm>
          <a:prstGeom prst="rect">
            <a:avLst/>
          </a:prstGeom>
          <a:noFill/>
          <a:ln w="0">
            <a:noFill/>
          </a:ln>
        </p:spPr>
        <p:txBody>
          <a:bodyPr numCol="1" spcCol="0" lIns="91440" rIns="91440" tIns="45720" bIns="45720" anchor="t">
            <a:normAutofit/>
          </a:bodyPr>
          <a:p>
            <a:pPr marL="343080" indent="-34308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Click to edit Master text styles</a:t>
            </a:r>
            <a:endParaRPr b="0" lang="en-US" sz="1800" strike="noStrike" u="none">
              <a:solidFill>
                <a:schemeClr val="dk1"/>
              </a:solidFill>
              <a:uFillTx/>
              <a:latin typeface="Calibri"/>
            </a:endParaRPr>
          </a:p>
          <a:p>
            <a:pPr lvl="1" marL="743040" indent="-28584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Second level</a:t>
            </a:r>
            <a:endParaRPr b="0" lang="en-US" sz="1800" strike="noStrike" u="none">
              <a:solidFill>
                <a:schemeClr val="dk1"/>
              </a:solidFill>
              <a:uFillTx/>
              <a:latin typeface="Calibri"/>
            </a:endParaRPr>
          </a:p>
          <a:p>
            <a:pPr lvl="2" marL="11430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Third level</a:t>
            </a:r>
            <a:endParaRPr b="0" lang="en-US" sz="1800" strike="noStrike" u="none">
              <a:solidFill>
                <a:schemeClr val="dk1"/>
              </a:solidFill>
              <a:uFillTx/>
              <a:latin typeface="Calibri"/>
            </a:endParaRPr>
          </a:p>
          <a:p>
            <a:pPr lvl="3" marL="16002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Fourth level</a:t>
            </a:r>
            <a:endParaRPr b="0" lang="en-US" sz="1800" strike="noStrike" u="none">
              <a:solidFill>
                <a:schemeClr val="dk1"/>
              </a:solidFill>
              <a:uFillTx/>
              <a:latin typeface="Calibri"/>
            </a:endParaRPr>
          </a:p>
          <a:p>
            <a:pPr lvl="4" marL="2057400" indent="-228600">
              <a:lnSpc>
                <a:spcPct val="100000"/>
              </a:lnSpc>
              <a:spcBef>
                <a:spcPts val="360"/>
              </a:spcBef>
              <a:buClr>
                <a:srgbClr val="000000"/>
              </a:buClr>
              <a:buFont typeface="Wingdings" charset="2"/>
              <a:buChar char=""/>
            </a:pPr>
            <a:r>
              <a:rPr b="0" lang="en-US" sz="1800" strike="noStrike" u="none">
                <a:solidFill>
                  <a:schemeClr val="dk1"/>
                </a:solidFill>
                <a:uFillTx/>
                <a:latin typeface="Source Sans Pro"/>
              </a:rPr>
              <a:t>Fifth level</a:t>
            </a:r>
            <a:endParaRPr b="0" lang="en-US" sz="1800" strike="noStrike" u="none">
              <a:solidFill>
                <a:schemeClr val="dk1"/>
              </a:solidFill>
              <a:uFillTx/>
              <a:latin typeface="Calibri"/>
            </a:endParaRPr>
          </a:p>
        </p:txBody>
      </p:sp>
      <p:sp>
        <p:nvSpPr>
          <p:cNvPr id="57" name="PlaceHolder 2"/>
          <p:cNvSpPr>
            <a:spLocks noGrp="1"/>
          </p:cNvSpPr>
          <p:nvPr>
            <p:ph type="title"/>
          </p:nvPr>
        </p:nvSpPr>
        <p:spPr>
          <a:xfrm>
            <a:off x="457200" y="332640"/>
            <a:ext cx="8229240" cy="822240"/>
          </a:xfrm>
          <a:prstGeom prst="rect">
            <a:avLst/>
          </a:prstGeom>
          <a:noFill/>
          <a:ln w="0">
            <a:noFill/>
          </a:ln>
        </p:spPr>
        <p:txBody>
          <a:bodyPr numCol="1" spcCol="0" lIns="91440" rIns="91440" tIns="45720" bIns="45720" anchor="ctr">
            <a:normAutofit/>
          </a:bodyPr>
          <a:p>
            <a:pPr indent="0">
              <a:lnSpc>
                <a:spcPct val="100000"/>
              </a:lnSpc>
              <a:buNone/>
            </a:pPr>
            <a:r>
              <a:rPr b="1" lang="en-US" sz="2000" strike="noStrike" u="none">
                <a:solidFill>
                  <a:srgbClr val="9f1c33"/>
                </a:solidFill>
                <a:uFillTx/>
                <a:latin typeface="Minion Pro"/>
              </a:rPr>
              <a:t>Click to edit Master title style</a:t>
            </a:r>
            <a:endParaRPr b="0" lang="en-US" sz="2000" strike="noStrike" u="none">
              <a:solidFill>
                <a:schemeClr val="dk1"/>
              </a:solidFill>
              <a:uFillTx/>
              <a:latin typeface="Calibri"/>
            </a:endParaRPr>
          </a:p>
        </p:txBody>
      </p:sp>
      <p:sp>
        <p:nvSpPr>
          <p:cNvPr id="58" name="PlaceHolder 3"/>
          <p:cNvSpPr>
            <a:spLocks noGrp="1"/>
          </p:cNvSpPr>
          <p:nvPr>
            <p:ph type="ftr" idx="16"/>
          </p:nvPr>
        </p:nvSpPr>
        <p:spPr>
          <a:xfrm>
            <a:off x="1028880" y="6356520"/>
            <a:ext cx="289512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&lt;footer&gt;</a:t>
            </a:r>
            <a:endParaRPr b="0" lang="en-IN" sz="1400" strike="noStrike" u="none">
              <a:solidFill>
                <a:srgbClr val="000000"/>
              </a:solidFill>
              <a:uFillTx/>
              <a:latin typeface="Times New Roman"/>
            </a:endParaRPr>
          </a:p>
        </p:txBody>
      </p:sp>
      <p:sp>
        <p:nvSpPr>
          <p:cNvPr id="59" name="PlaceHolder 4"/>
          <p:cNvSpPr>
            <a:spLocks noGrp="1"/>
          </p:cNvSpPr>
          <p:nvPr>
            <p:ph type="sldNum" idx="17"/>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D8F5B456-2902-4348-B77D-A375C18FB85C}"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1c33"/>
        </a:solidFill>
      </p:bgPr>
    </p:bg>
    <p:spTree>
      <p:nvGrpSpPr>
        <p:cNvPr id="1" name=""/>
        <p:cNvGrpSpPr/>
        <p:nvPr/>
      </p:nvGrpSpPr>
      <p:grpSpPr>
        <a:xfrm>
          <a:off x="0" y="0"/>
          <a:ext cx="0" cy="0"/>
          <a:chOff x="0" y="0"/>
          <a:chExt cx="0" cy="0"/>
        </a:xfrm>
      </p:grpSpPr>
      <p:sp>
        <p:nvSpPr>
          <p:cNvPr id="112" name="PlaceHolder 1"/>
          <p:cNvSpPr>
            <a:spLocks noGrp="1"/>
          </p:cNvSpPr>
          <p:nvPr>
            <p:ph/>
          </p:nvPr>
        </p:nvSpPr>
        <p:spPr>
          <a:xfrm>
            <a:off x="338760" y="55440"/>
            <a:ext cx="8338680" cy="4076280"/>
          </a:xfrm>
          <a:prstGeom prst="rect">
            <a:avLst/>
          </a:prstGeom>
          <a:noFill/>
          <a:ln w="0">
            <a:noFill/>
          </a:ln>
        </p:spPr>
        <p:txBody>
          <a:bodyPr numCol="1" spcCol="0" lIns="91440" rIns="91440" tIns="45720" bIns="45720" anchor="ctr">
            <a:noAutofit/>
          </a:bodyPr>
          <a:p>
            <a:pPr indent="0" algn="ctr">
              <a:lnSpc>
                <a:spcPct val="100000"/>
              </a:lnSpc>
              <a:spcBef>
                <a:spcPts val="499"/>
              </a:spcBef>
              <a:buNone/>
              <a:tabLst>
                <a:tab algn="l" pos="0"/>
              </a:tabLst>
            </a:pPr>
            <a:r>
              <a:rPr b="1" lang="en-US" sz="2500" strike="noStrike" u="none">
                <a:solidFill>
                  <a:schemeClr val="lt1"/>
                </a:solidFill>
                <a:uFillTx/>
                <a:latin typeface="Source Sans Pro"/>
              </a:rPr>
              <a:t>           </a:t>
            </a: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r>
              <a:rPr b="1" lang="en-US" sz="2500" strike="noStrike" u="none">
                <a:solidFill>
                  <a:schemeClr val="lt1"/>
                </a:solidFill>
                <a:uFillTx/>
                <a:latin typeface="Source Sans Pro"/>
              </a:rPr>
              <a:t>       </a:t>
            </a: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r>
              <a:rPr b="1" lang="en-US" sz="2500" strike="noStrike" u="none">
                <a:solidFill>
                  <a:schemeClr val="lt1"/>
                </a:solidFill>
                <a:uFillTx/>
                <a:latin typeface="Source Sans Pro"/>
              </a:rPr>
              <a:t>        </a:t>
            </a:r>
            <a:endParaRPr b="0" lang="en-US" sz="2500" strike="noStrike" u="none">
              <a:solidFill>
                <a:schemeClr val="dk1"/>
              </a:solidFill>
              <a:uFillTx/>
              <a:latin typeface="Calibri"/>
            </a:endParaRPr>
          </a:p>
          <a:p>
            <a:pPr indent="0" algn="ctr">
              <a:lnSpc>
                <a:spcPct val="100000"/>
              </a:lnSpc>
              <a:spcBef>
                <a:spcPts val="561"/>
              </a:spcBef>
              <a:buNone/>
              <a:tabLst>
                <a:tab algn="l" pos="0"/>
              </a:tabLst>
            </a:pPr>
            <a:endParaRPr b="0" lang="en-US" sz="2800" strike="noStrike" u="none">
              <a:solidFill>
                <a:schemeClr val="dk1"/>
              </a:solidFill>
              <a:uFillTx/>
              <a:latin typeface="Calibri"/>
            </a:endParaRPr>
          </a:p>
          <a:p>
            <a:pPr indent="0" algn="ctr">
              <a:lnSpc>
                <a:spcPct val="100000"/>
              </a:lnSpc>
              <a:spcBef>
                <a:spcPts val="561"/>
              </a:spcBef>
              <a:buNone/>
              <a:tabLst>
                <a:tab algn="l" pos="0"/>
              </a:tabLst>
            </a:pPr>
            <a:endParaRPr b="0" lang="en-US" sz="2800" strike="noStrike" u="none">
              <a:solidFill>
                <a:schemeClr val="dk1"/>
              </a:solidFill>
              <a:uFillTx/>
              <a:latin typeface="Calibri"/>
            </a:endParaRPr>
          </a:p>
          <a:p>
            <a:pPr indent="0" algn="ctr">
              <a:lnSpc>
                <a:spcPct val="100000"/>
              </a:lnSpc>
              <a:spcBef>
                <a:spcPts val="561"/>
              </a:spcBef>
              <a:buNone/>
              <a:tabLst>
                <a:tab algn="l" pos="0"/>
              </a:tabLst>
            </a:pPr>
            <a:r>
              <a:rPr b="1" lang="en-US" sz="2800" strike="noStrike" u="none">
                <a:solidFill>
                  <a:schemeClr val="lt1"/>
                </a:solidFill>
                <a:uFillTx/>
                <a:latin typeface="Source Sans Pro"/>
              </a:rPr>
              <a:t>Ramrao Adik Institute of Technology</a:t>
            </a:r>
            <a:endParaRPr b="0" lang="en-US" sz="2800" strike="noStrike" u="none">
              <a:solidFill>
                <a:schemeClr val="dk1"/>
              </a:solidFill>
              <a:uFillTx/>
              <a:latin typeface="Calibri"/>
            </a:endParaRPr>
          </a:p>
          <a:p>
            <a:pPr indent="0">
              <a:lnSpc>
                <a:spcPct val="100000"/>
              </a:lnSpc>
              <a:spcBef>
                <a:spcPts val="561"/>
              </a:spcBef>
              <a:buNone/>
              <a:tabLst>
                <a:tab algn="l" pos="0"/>
              </a:tabLst>
            </a:pPr>
            <a:r>
              <a:rPr b="1" lang="en-IN" sz="2800" strike="noStrike" u="none">
                <a:solidFill>
                  <a:schemeClr val="lt1"/>
                </a:solidFill>
                <a:uFillTx/>
                <a:latin typeface="Source Sans Pro"/>
              </a:rPr>
              <a:t>         </a:t>
            </a:r>
            <a:r>
              <a:rPr b="1" lang="en-IN" sz="2800" strike="noStrike" u="none">
                <a:solidFill>
                  <a:schemeClr val="lt1"/>
                </a:solidFill>
                <a:uFillTx/>
                <a:latin typeface="Source Sans Pro"/>
              </a:rPr>
              <a:t>Department of Computer Engineering</a:t>
            </a:r>
            <a:endParaRPr b="0" lang="en-US" sz="2800" strike="noStrike" u="none">
              <a:solidFill>
                <a:schemeClr val="dk1"/>
              </a:solidFill>
              <a:uFillTx/>
              <a:latin typeface="Calibri"/>
            </a:endParaRPr>
          </a:p>
          <a:p>
            <a:pPr indent="0" algn="ctr">
              <a:lnSpc>
                <a:spcPct val="100000"/>
              </a:lnSpc>
              <a:spcBef>
                <a:spcPts val="561"/>
              </a:spcBef>
              <a:buNone/>
              <a:tabLst>
                <a:tab algn="l" pos="0"/>
              </a:tabLst>
            </a:pPr>
            <a:r>
              <a:rPr b="1" i="1" lang="en-IN" sz="2800" strike="noStrike" u="none">
                <a:solidFill>
                  <a:schemeClr val="lt1"/>
                </a:solidFill>
                <a:uFillTx/>
                <a:latin typeface="Source Sans Pro"/>
              </a:rPr>
              <a:t>M.Tech MINI Project Presentation </a:t>
            </a:r>
            <a:endParaRPr b="0" lang="en-US" sz="2800" strike="noStrike" u="none">
              <a:solidFill>
                <a:schemeClr val="dk1"/>
              </a:solidFill>
              <a:uFillTx/>
              <a:latin typeface="Calibri"/>
            </a:endParaRPr>
          </a:p>
          <a:p>
            <a:pPr indent="0" algn="ctr">
              <a:lnSpc>
                <a:spcPct val="100000"/>
              </a:lnSpc>
              <a:spcBef>
                <a:spcPts val="561"/>
              </a:spcBef>
              <a:buNone/>
              <a:tabLst>
                <a:tab algn="l" pos="0"/>
              </a:tabLst>
            </a:pPr>
            <a:r>
              <a:rPr b="1" i="1" lang="en-IN" sz="2800" strike="noStrike" u="none">
                <a:solidFill>
                  <a:schemeClr val="lt1"/>
                </a:solidFill>
                <a:uFillTx/>
                <a:latin typeface="Source Sans Pro"/>
              </a:rPr>
              <a:t>On</a:t>
            </a:r>
            <a:endParaRPr b="0" lang="en-US" sz="2800" strike="noStrike" u="none">
              <a:solidFill>
                <a:schemeClr val="dk1"/>
              </a:solidFill>
              <a:uFillTx/>
              <a:latin typeface="Calibri"/>
            </a:endParaRPr>
          </a:p>
          <a:p>
            <a:pPr indent="0" algn="ctr">
              <a:lnSpc>
                <a:spcPct val="100000"/>
              </a:lnSpc>
              <a:spcBef>
                <a:spcPts val="561"/>
              </a:spcBef>
              <a:buNone/>
              <a:tabLst>
                <a:tab algn="l" pos="0"/>
              </a:tabLst>
            </a:pPr>
            <a:r>
              <a:rPr b="1" i="1" lang="en-IN" sz="2800" strike="noStrike" u="none">
                <a:solidFill>
                  <a:schemeClr val="lt1"/>
                </a:solidFill>
                <a:uFillTx/>
                <a:latin typeface="Source Sans Pro"/>
              </a:rPr>
              <a:t>“</a:t>
            </a:r>
            <a:r>
              <a:rPr b="1" i="1" lang="en-IN" sz="2800" strike="noStrike" u="none">
                <a:solidFill>
                  <a:schemeClr val="lt1"/>
                </a:solidFill>
                <a:uFillTx/>
                <a:latin typeface="Source Sans Pro"/>
              </a:rPr>
              <a:t>Cross-Site Scripting (XSS) Attacks”</a:t>
            </a:r>
            <a:endParaRPr b="0" lang="en-US" sz="2800" strike="noStrike" u="none">
              <a:solidFill>
                <a:schemeClr val="dk1"/>
              </a:solidFill>
              <a:uFillTx/>
              <a:latin typeface="Calibri"/>
            </a:endParaRPr>
          </a:p>
          <a:p>
            <a:pPr indent="0" algn="ctr">
              <a:lnSpc>
                <a:spcPct val="100000"/>
              </a:lnSpc>
              <a:spcBef>
                <a:spcPts val="561"/>
              </a:spcBef>
              <a:buNone/>
              <a:tabLst>
                <a:tab algn="l" pos="0"/>
              </a:tabLst>
            </a:pPr>
            <a:r>
              <a:rPr b="1" lang="en-IN" sz="2800" strike="noStrike" u="none">
                <a:solidFill>
                  <a:schemeClr val="lt1"/>
                </a:solidFill>
                <a:uFillTx/>
                <a:latin typeface="Source Sans Pro"/>
              </a:rPr>
              <a:t>By </a:t>
            </a:r>
            <a:endParaRPr b="0" lang="en-US" sz="2800" strike="noStrike" u="none">
              <a:solidFill>
                <a:schemeClr val="dk1"/>
              </a:solidFill>
              <a:uFillTx/>
              <a:latin typeface="Calibri"/>
            </a:endParaRPr>
          </a:p>
          <a:p>
            <a:pPr indent="0" algn="ctr">
              <a:lnSpc>
                <a:spcPct val="100000"/>
              </a:lnSpc>
              <a:spcBef>
                <a:spcPts val="499"/>
              </a:spcBef>
              <a:buNone/>
              <a:tabLst>
                <a:tab algn="l" pos="0"/>
              </a:tabLst>
            </a:pPr>
            <a:r>
              <a:rPr b="1" lang="en-IN" sz="2500" strike="noStrike" u="none">
                <a:solidFill>
                  <a:schemeClr val="lt1"/>
                </a:solidFill>
                <a:uFillTx/>
                <a:latin typeface="Source Sans Pro"/>
              </a:rPr>
              <a:t>	</a:t>
            </a: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endParaRPr b="0" lang="en-US" sz="2500" strike="noStrike" u="none">
              <a:solidFill>
                <a:schemeClr val="dk1"/>
              </a:solidFill>
              <a:uFillTx/>
              <a:latin typeface="Calibri"/>
            </a:endParaRPr>
          </a:p>
          <a:p>
            <a:pPr indent="0" algn="ctr">
              <a:lnSpc>
                <a:spcPct val="100000"/>
              </a:lnSpc>
              <a:spcBef>
                <a:spcPts val="499"/>
              </a:spcBef>
              <a:buNone/>
              <a:tabLst>
                <a:tab algn="l" pos="0"/>
              </a:tabLst>
            </a:pPr>
            <a:r>
              <a:rPr b="1" lang="en-IN" sz="2500" strike="noStrike" u="none">
                <a:solidFill>
                  <a:schemeClr val="lt1"/>
                </a:solidFill>
                <a:uFillTx/>
                <a:latin typeface="Source Sans Pro"/>
              </a:rPr>
              <a:t>   </a:t>
            </a:r>
            <a:endParaRPr b="0" lang="en-US" sz="2500" strike="noStrike" u="none">
              <a:solidFill>
                <a:schemeClr val="dk1"/>
              </a:solidFill>
              <a:uFillTx/>
              <a:latin typeface="Calibri"/>
            </a:endParaRPr>
          </a:p>
        </p:txBody>
      </p:sp>
      <p:sp>
        <p:nvSpPr>
          <p:cNvPr id="113" name="TextBox 1"/>
          <p:cNvSpPr/>
          <p:nvPr/>
        </p:nvSpPr>
        <p:spPr>
          <a:xfrm>
            <a:off x="431640" y="4132440"/>
            <a:ext cx="8280000" cy="851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IN" sz="2500" strike="noStrike" u="none">
                <a:solidFill>
                  <a:schemeClr val="lt1"/>
                </a:solidFill>
                <a:uFillTx/>
                <a:latin typeface="Source Sans Pro"/>
              </a:rPr>
              <a:t>Masoom Shaikh</a:t>
            </a:r>
            <a:endParaRPr b="0" lang="en-IN" sz="2500" strike="noStrike" u="none">
              <a:solidFill>
                <a:srgbClr val="ffffff"/>
              </a:solidFill>
              <a:uFillTx/>
              <a:latin typeface="Arial"/>
            </a:endParaRPr>
          </a:p>
          <a:p>
            <a:pPr algn="ctr">
              <a:lnSpc>
                <a:spcPct val="100000"/>
              </a:lnSpc>
            </a:pPr>
            <a:r>
              <a:rPr b="1" lang="en-IN" sz="2500" strike="noStrike" u="none">
                <a:solidFill>
                  <a:schemeClr val="lt1"/>
                </a:solidFill>
                <a:uFillTx/>
                <a:latin typeface="Source Sans Pro"/>
              </a:rPr>
              <a:t>24CO1009</a:t>
            </a:r>
            <a:endParaRPr b="0" lang="en-IN" sz="2500" strike="noStrike" u="none">
              <a:solidFill>
                <a:srgbClr val="ffffff"/>
              </a:solidFill>
              <a:uFillTx/>
              <a:latin typeface="Arial"/>
            </a:endParaRPr>
          </a:p>
        </p:txBody>
      </p:sp>
      <p:sp>
        <p:nvSpPr>
          <p:cNvPr id="114" name="TextBox 4"/>
          <p:cNvSpPr/>
          <p:nvPr/>
        </p:nvSpPr>
        <p:spPr>
          <a:xfrm>
            <a:off x="1763640" y="5580000"/>
            <a:ext cx="5616360" cy="1232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IN" sz="2500" strike="noStrike" u="none">
                <a:solidFill>
                  <a:schemeClr val="lt1"/>
                </a:solidFill>
                <a:uFillTx/>
                <a:latin typeface="Source Sans Pro"/>
              </a:rPr>
              <a:t>Guided by </a:t>
            </a:r>
            <a:endParaRPr b="0" lang="en-IN" sz="2500" strike="noStrike" u="none">
              <a:solidFill>
                <a:srgbClr val="ffffff"/>
              </a:solidFill>
              <a:uFillTx/>
              <a:latin typeface="Arial"/>
            </a:endParaRPr>
          </a:p>
          <a:p>
            <a:pPr algn="ctr">
              <a:lnSpc>
                <a:spcPct val="100000"/>
              </a:lnSpc>
            </a:pPr>
            <a:r>
              <a:rPr b="1" lang="en-IN" sz="2500" strike="noStrike" u="none">
                <a:solidFill>
                  <a:schemeClr val="lt1"/>
                </a:solidFill>
                <a:uFillTx/>
                <a:latin typeface="Source Sans Pro"/>
              </a:rPr>
              <a:t>Dr. Puja Padiya</a:t>
            </a:r>
            <a:endParaRPr b="0" lang="en-IN" sz="2500" strike="noStrike" u="none">
              <a:solidFill>
                <a:srgbClr val="ffffff"/>
              </a:solidFill>
              <a:uFillTx/>
              <a:latin typeface="Arial"/>
            </a:endParaRPr>
          </a:p>
          <a:p>
            <a:pPr>
              <a:lnSpc>
                <a:spcPct val="100000"/>
              </a:lnSpc>
            </a:pPr>
            <a:endParaRPr b="0" lang="en-IN" sz="2500" strike="noStrike" u="none">
              <a:solidFill>
                <a:srgbClr val="ffffff"/>
              </a:solidFill>
              <a:uFillTx/>
              <a:latin typeface="Arial"/>
            </a:endParaRPr>
          </a:p>
        </p:txBody>
      </p:sp>
      <p:pic>
        <p:nvPicPr>
          <p:cNvPr id="115" name="Picture 5" descr="C:\Users\abc\Pictures\RAIT-DEEMED-LOGO.jpg"/>
          <p:cNvPicPr/>
          <p:nvPr/>
        </p:nvPicPr>
        <p:blipFill>
          <a:blip r:embed="rId1"/>
          <a:stretch/>
        </p:blipFill>
        <p:spPr>
          <a:xfrm>
            <a:off x="3203640" y="130320"/>
            <a:ext cx="2663640" cy="947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1c33"/>
        </a:solidFill>
      </p:bgPr>
    </p:bg>
    <p:spTree>
      <p:nvGrpSpPr>
        <p:cNvPr id="1" name=""/>
        <p:cNvGrpSpPr/>
        <p:nvPr/>
      </p:nvGrpSpPr>
      <p:grpSpPr>
        <a:xfrm>
          <a:off x="0" y="0"/>
          <a:ext cx="0" cy="0"/>
          <a:chOff x="0" y="0"/>
          <a:chExt cx="0" cy="0"/>
        </a:xfrm>
      </p:grpSpPr>
      <p:sp>
        <p:nvSpPr>
          <p:cNvPr id="149" name="PlaceHolder 1"/>
          <p:cNvSpPr>
            <a:spLocks noGrp="1"/>
          </p:cNvSpPr>
          <p:nvPr>
            <p:ph/>
          </p:nvPr>
        </p:nvSpPr>
        <p:spPr>
          <a:xfrm>
            <a:off x="1989000" y="3068640"/>
            <a:ext cx="5165280" cy="576000"/>
          </a:xfrm>
          <a:prstGeom prst="rect">
            <a:avLst/>
          </a:prstGeom>
          <a:noFill/>
          <a:ln w="0">
            <a:noFill/>
          </a:ln>
        </p:spPr>
        <p:txBody>
          <a:bodyPr numCol="1" spcCol="0" lIns="91440" rIns="91440" tIns="45720" bIns="45720" anchor="ctr">
            <a:noAutofit/>
          </a:bodyPr>
          <a:p>
            <a:pPr indent="0" algn="ctr">
              <a:lnSpc>
                <a:spcPct val="100000"/>
              </a:lnSpc>
              <a:spcBef>
                <a:spcPts val="720"/>
              </a:spcBef>
              <a:buNone/>
              <a:tabLst>
                <a:tab algn="l" pos="0"/>
              </a:tabLst>
            </a:pPr>
            <a:r>
              <a:rPr b="1" lang="en-US" sz="3600" strike="noStrike" u="none">
                <a:solidFill>
                  <a:schemeClr val="lt1"/>
                </a:solidFill>
                <a:uFillTx/>
                <a:latin typeface="Source Sans Pro"/>
              </a:rPr>
              <a:t>Thank You</a:t>
            </a:r>
            <a:endParaRPr b="0" lang="en-US" sz="3600" strike="noStrike" u="none">
              <a:solidFill>
                <a:schemeClr val="dk1"/>
              </a:solidFill>
              <a:uFillTx/>
              <a:latin typeface="Calibri"/>
            </a:endParaRPr>
          </a:p>
        </p:txBody>
      </p:sp>
      <p:pic>
        <p:nvPicPr>
          <p:cNvPr id="150" name="Picture 5" descr="C:\Users\abc\Pictures\RAIT-DEEMED-LOGO.jpg"/>
          <p:cNvPicPr/>
          <p:nvPr/>
        </p:nvPicPr>
        <p:blipFill>
          <a:blip r:embed="rId1"/>
          <a:stretch/>
        </p:blipFill>
        <p:spPr>
          <a:xfrm>
            <a:off x="6078600" y="5780160"/>
            <a:ext cx="3065040" cy="1090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IN" sz="2400" strike="noStrike" u="none">
                <a:solidFill>
                  <a:srgbClr val="9f1c33"/>
                </a:solidFill>
                <a:uFillTx/>
                <a:latin typeface="Minion Pro"/>
              </a:rPr>
              <a:t>Cross-Site Scripting (XSS) Attacks</a:t>
            </a:r>
            <a:endParaRPr b="0" lang="en-US" sz="2400" strike="noStrike" u="none">
              <a:solidFill>
                <a:schemeClr val="dk1"/>
              </a:solidFill>
              <a:uFillTx/>
              <a:latin typeface="Calibri"/>
            </a:endParaRPr>
          </a:p>
        </p:txBody>
      </p:sp>
      <p:sp>
        <p:nvSpPr>
          <p:cNvPr id="117" name="PlaceHolder 2"/>
          <p:cNvSpPr>
            <a:spLocks noGrp="1"/>
          </p:cNvSpPr>
          <p:nvPr>
            <p:ph/>
          </p:nvPr>
        </p:nvSpPr>
        <p:spPr>
          <a:xfrm>
            <a:off x="324000" y="1413000"/>
            <a:ext cx="4103640" cy="4032000"/>
          </a:xfrm>
          <a:prstGeom prst="rect">
            <a:avLst/>
          </a:prstGeom>
          <a:noFill/>
          <a:ln w="0">
            <a:noFill/>
          </a:ln>
        </p:spPr>
        <p:txBody>
          <a:bodyPr numCol="1" spcCol="0" lIns="91440" rIns="91440" tIns="45720" bIns="45720" anchor="t">
            <a:noAutofit/>
          </a:bodyPr>
          <a:p>
            <a:pPr marL="343080" indent="-343080">
              <a:lnSpc>
                <a:spcPct val="100000"/>
              </a:lnSpc>
              <a:spcBef>
                <a:spcPts val="1191"/>
              </a:spcBef>
              <a:spcAft>
                <a:spcPts val="992"/>
              </a:spcAft>
              <a:buClr>
                <a:srgbClr val="000000"/>
              </a:buClr>
              <a:buFont typeface="Arial"/>
              <a:buChar char="•"/>
            </a:pPr>
            <a:r>
              <a:rPr b="0" lang="en-US" sz="1600" strike="noStrike" u="none">
                <a:solidFill>
                  <a:schemeClr val="dk1"/>
                </a:solidFill>
                <a:uFillTx/>
                <a:latin typeface="Source Sans Pro"/>
              </a:rPr>
              <a:t>Cross-site scripting (XSS) attacks involve injecting malicious scripts into trusted websites or applications, which are then executed in the context of a user's browser.</a:t>
            </a:r>
            <a:endParaRPr b="0" lang="en-US" sz="1600" strike="noStrike" u="none">
              <a:solidFill>
                <a:schemeClr val="dk1"/>
              </a:solidFill>
              <a:uFillTx/>
              <a:latin typeface="Calibri"/>
            </a:endParaRPr>
          </a:p>
          <a:p>
            <a:pPr marL="343080" indent="-343080">
              <a:lnSpc>
                <a:spcPct val="100000"/>
              </a:lnSpc>
              <a:spcBef>
                <a:spcPts val="1191"/>
              </a:spcBef>
              <a:spcAft>
                <a:spcPts val="992"/>
              </a:spcAft>
              <a:buClr>
                <a:srgbClr val="000000"/>
              </a:buClr>
              <a:buFont typeface="Arial"/>
              <a:buChar char="•"/>
            </a:pPr>
            <a:r>
              <a:rPr b="0" lang="en-US" sz="1600" strike="noStrike" u="none">
                <a:solidFill>
                  <a:schemeClr val="dk1"/>
                </a:solidFill>
                <a:uFillTx/>
                <a:latin typeface="Source Sans Pro"/>
              </a:rPr>
              <a:t>XSS refers to a vulnerability where attackers can execute arbitrary scripts in a user's session, leading to data theft, session hijacking, or other malicious activities.</a:t>
            </a:r>
            <a:endParaRPr b="0" lang="en-US" sz="1600" strike="noStrike" u="none">
              <a:solidFill>
                <a:schemeClr val="dk1"/>
              </a:solidFill>
              <a:uFillTx/>
              <a:latin typeface="Calibri"/>
            </a:endParaRPr>
          </a:p>
          <a:p>
            <a:pPr indent="0">
              <a:lnSpc>
                <a:spcPct val="100000"/>
              </a:lnSpc>
              <a:spcBef>
                <a:spcPts val="320"/>
              </a:spcBef>
              <a:buNone/>
            </a:pPr>
            <a:endParaRPr b="0" lang="en-US" sz="1600" strike="noStrike" u="none">
              <a:solidFill>
                <a:schemeClr val="dk1"/>
              </a:solidFill>
              <a:uFillTx/>
              <a:latin typeface="Calibri"/>
            </a:endParaRPr>
          </a:p>
        </p:txBody>
      </p:sp>
      <p:sp>
        <p:nvSpPr>
          <p:cNvPr id="118" name="PlaceHolder 3"/>
          <p:cNvSpPr>
            <a:spLocks noGrp="1"/>
          </p:cNvSpPr>
          <p:nvPr>
            <p:ph type="sldNum" idx="31"/>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3EEFF13C-479B-413C-B5EA-927B4912D1CF}"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
        <p:nvSpPr>
          <p:cNvPr id="119" name="PlaceHolder 4"/>
          <p:cNvSpPr>
            <a:spLocks noGrp="1"/>
          </p:cNvSpPr>
          <p:nvPr>
            <p:ph type="ftr" idx="32"/>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US" sz="2400" strike="noStrike" u="none">
                <a:solidFill>
                  <a:srgbClr val="9f1c33"/>
                </a:solidFill>
                <a:uFillTx/>
                <a:latin typeface="Minion Pro"/>
              </a:rPr>
              <a:t>Types of Cross-Site Scripting (XSS)</a:t>
            </a:r>
            <a:endParaRPr b="0" lang="en-US" sz="2400" strike="noStrike" u="none">
              <a:solidFill>
                <a:schemeClr val="dk1"/>
              </a:solidFill>
              <a:uFillTx/>
              <a:latin typeface="Calibri"/>
            </a:endParaRPr>
          </a:p>
        </p:txBody>
      </p:sp>
      <p:sp>
        <p:nvSpPr>
          <p:cNvPr id="121" name="PlaceHolder 2"/>
          <p:cNvSpPr>
            <a:spLocks noGrp="1"/>
          </p:cNvSpPr>
          <p:nvPr>
            <p:ph type="sldNum" idx="33"/>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4633EA91-F568-4FE4-BCBC-7F02BA382DEA}"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
        <p:nvSpPr>
          <p:cNvPr id="122" name="PlaceHolder 3"/>
          <p:cNvSpPr>
            <a:spLocks noGrp="1"/>
          </p:cNvSpPr>
          <p:nvPr>
            <p:ph type="ftr" idx="34"/>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pic>
        <p:nvPicPr>
          <p:cNvPr id="123" name="" descr=""/>
          <p:cNvPicPr/>
          <p:nvPr/>
        </p:nvPicPr>
        <p:blipFill>
          <a:blip r:embed="rId1"/>
          <a:stretch/>
        </p:blipFill>
        <p:spPr>
          <a:xfrm>
            <a:off x="540000" y="1297800"/>
            <a:ext cx="8191080" cy="4462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US" sz="2400" strike="noStrike" u="none">
                <a:solidFill>
                  <a:srgbClr val="9f1c33"/>
                </a:solidFill>
                <a:uFillTx/>
                <a:latin typeface="Minion Pro"/>
                <a:ea typeface="Noto Sans CJK SC"/>
              </a:rPr>
              <a:t>Stages of </a:t>
            </a:r>
            <a:r>
              <a:rPr b="1" lang="en-US" sz="2400" strike="noStrike" u="none">
                <a:solidFill>
                  <a:srgbClr val="9f1c33"/>
                </a:solidFill>
                <a:uFillTx/>
                <a:latin typeface="Minion Pro"/>
              </a:rPr>
              <a:t>Cross-Site Scripting (XSS)</a:t>
            </a:r>
            <a:endParaRPr b="0" lang="en-US" sz="2400" strike="noStrike" u="none">
              <a:solidFill>
                <a:schemeClr val="dk1"/>
              </a:solidFill>
              <a:uFillTx/>
              <a:latin typeface="Calibri"/>
            </a:endParaRPr>
          </a:p>
        </p:txBody>
      </p:sp>
      <p:sp>
        <p:nvSpPr>
          <p:cNvPr id="125" name="PlaceHolder 2"/>
          <p:cNvSpPr>
            <a:spLocks noGrp="1"/>
          </p:cNvSpPr>
          <p:nvPr>
            <p:ph/>
          </p:nvPr>
        </p:nvSpPr>
        <p:spPr>
          <a:xfrm>
            <a:off x="539640" y="1413000"/>
            <a:ext cx="8100360" cy="4392360"/>
          </a:xfrm>
          <a:prstGeom prst="rect">
            <a:avLst/>
          </a:prstGeom>
          <a:noFill/>
          <a:ln w="0">
            <a:noFill/>
          </a:ln>
        </p:spPr>
        <p:txBody>
          <a:bodyPr numCol="1" spcCol="0" lIns="91440" rIns="91440" tIns="45720" bIns="45720" anchor="t">
            <a:normAutofit fontScale="92500" lnSpcReduction="9999"/>
          </a:bodyPr>
          <a:p>
            <a:pPr marL="343080" indent="-343080">
              <a:lnSpc>
                <a:spcPct val="150000"/>
              </a:lnSpc>
              <a:spcBef>
                <a:spcPts val="1191"/>
              </a:spcBef>
              <a:spcAft>
                <a:spcPts val="992"/>
              </a:spcAft>
              <a:buClr>
                <a:srgbClr val="000000"/>
              </a:buClr>
              <a:buFont typeface="Calibri"/>
              <a:buAutoNum type="arabicPeriod"/>
            </a:pPr>
            <a:r>
              <a:rPr b="0" lang="en-US" sz="1600" strike="noStrike" u="none">
                <a:solidFill>
                  <a:schemeClr val="dk1"/>
                </a:solidFill>
                <a:uFillTx/>
                <a:latin typeface="Source Sans Pro"/>
              </a:rPr>
              <a:t>Target Identification - </a:t>
            </a:r>
            <a:r>
              <a:rPr b="0" lang="en-US" sz="1600" strike="noStrike" u="none">
                <a:solidFill>
                  <a:srgbClr val="3d3838"/>
                </a:solidFill>
                <a:uFillTx/>
                <a:latin typeface="Source Sans Pro"/>
                <a:ea typeface="Source Sans Pro"/>
              </a:rPr>
              <a:t>Identifying vulnerable input fields or web pages that fail to properly validate or sanitize user input.</a:t>
            </a:r>
            <a:endParaRPr b="0" lang="en-US" sz="1600" strike="noStrike" u="none">
              <a:solidFill>
                <a:schemeClr val="dk1"/>
              </a:solidFill>
              <a:uFillTx/>
              <a:latin typeface="Calibri"/>
            </a:endParaRPr>
          </a:p>
          <a:p>
            <a:pPr marL="343080" indent="-343080">
              <a:lnSpc>
                <a:spcPct val="150000"/>
              </a:lnSpc>
              <a:spcBef>
                <a:spcPts val="1191"/>
              </a:spcBef>
              <a:spcAft>
                <a:spcPts val="992"/>
              </a:spcAft>
              <a:buClr>
                <a:srgbClr val="000000"/>
              </a:buClr>
              <a:buFont typeface="Calibri"/>
              <a:buAutoNum type="arabicPeriod"/>
            </a:pPr>
            <a:r>
              <a:rPr b="0" lang="en-US" sz="1600" strike="noStrike" u="none">
                <a:solidFill>
                  <a:schemeClr val="dk1"/>
                </a:solidFill>
                <a:uFillTx/>
                <a:latin typeface="Source Sans Pro"/>
                <a:ea typeface="Source Sans Pro"/>
              </a:rPr>
              <a:t>Data Collection - </a:t>
            </a:r>
            <a:r>
              <a:rPr b="0" lang="en-US" sz="1600" strike="noStrike" u="none">
                <a:solidFill>
                  <a:srgbClr val="3d3838"/>
                </a:solidFill>
                <a:uFillTx/>
                <a:latin typeface="Source Sans Pro"/>
                <a:ea typeface="Source Sans Pro"/>
              </a:rPr>
              <a:t>Gathering information on how the application handles user inputs, looking for patterns where malicious scripts can be injected.</a:t>
            </a:r>
            <a:endParaRPr b="0" lang="en-US" sz="1600" strike="noStrike" u="none">
              <a:solidFill>
                <a:schemeClr val="dk1"/>
              </a:solidFill>
              <a:uFillTx/>
              <a:latin typeface="Calibri"/>
            </a:endParaRPr>
          </a:p>
          <a:p>
            <a:pPr marL="343080" indent="-343080">
              <a:lnSpc>
                <a:spcPct val="150000"/>
              </a:lnSpc>
              <a:spcBef>
                <a:spcPts val="1191"/>
              </a:spcBef>
              <a:spcAft>
                <a:spcPts val="992"/>
              </a:spcAft>
              <a:buClr>
                <a:srgbClr val="000000"/>
              </a:buClr>
              <a:buFont typeface="Calibri"/>
              <a:buAutoNum type="arabicPeriod"/>
            </a:pPr>
            <a:r>
              <a:rPr b="0" lang="en-US" sz="1600" strike="noStrike" u="none">
                <a:solidFill>
                  <a:schemeClr val="dk1"/>
                </a:solidFill>
                <a:uFillTx/>
                <a:latin typeface="Source Sans Pro"/>
                <a:ea typeface="Source Sans Pro"/>
              </a:rPr>
              <a:t>Payload injection - </a:t>
            </a:r>
            <a:r>
              <a:rPr b="0" lang="en-US" sz="1600" strike="noStrike" u="none">
                <a:solidFill>
                  <a:srgbClr val="3d3838"/>
                </a:solidFill>
                <a:uFillTx/>
                <a:latin typeface="Source Sans Pro"/>
                <a:ea typeface="Source Sans Pro"/>
              </a:rPr>
              <a:t>Crafting and injecting a malicious script (usually JavaScript) into a vulnerable input field or URL parameter.</a:t>
            </a:r>
            <a:endParaRPr b="0" lang="en-US" sz="1600" strike="noStrike" u="none">
              <a:solidFill>
                <a:schemeClr val="dk1"/>
              </a:solidFill>
              <a:uFillTx/>
              <a:latin typeface="Calibri"/>
            </a:endParaRPr>
          </a:p>
          <a:p>
            <a:pPr marL="343080" indent="-343080">
              <a:lnSpc>
                <a:spcPct val="150000"/>
              </a:lnSpc>
              <a:spcBef>
                <a:spcPts val="1191"/>
              </a:spcBef>
              <a:spcAft>
                <a:spcPts val="992"/>
              </a:spcAft>
              <a:buClr>
                <a:srgbClr val="000000"/>
              </a:buClr>
              <a:buFont typeface="Calibri"/>
              <a:buAutoNum type="arabicPeriod"/>
            </a:pPr>
            <a:r>
              <a:rPr b="0" lang="en-US" sz="1600" strike="noStrike" u="none">
                <a:solidFill>
                  <a:schemeClr val="dk1"/>
                </a:solidFill>
                <a:uFillTx/>
                <a:latin typeface="Source Sans Pro"/>
                <a:ea typeface="Source Sans Pro"/>
              </a:rPr>
              <a:t>Malicious Script Execution – </a:t>
            </a:r>
            <a:r>
              <a:rPr b="0" lang="en-US" sz="1600" strike="noStrike" u="none">
                <a:solidFill>
                  <a:srgbClr val="3d3838"/>
                </a:solidFill>
                <a:uFillTx/>
                <a:latin typeface="Source Sans Pro"/>
                <a:ea typeface="Source Sans Pro"/>
              </a:rPr>
              <a:t>The Injected Script is executed when the victim interact with the compromised page, usually through reflection of storage.</a:t>
            </a:r>
            <a:endParaRPr b="0" lang="en-US" sz="1600" strike="noStrike" u="none">
              <a:solidFill>
                <a:schemeClr val="dk1"/>
              </a:solidFill>
              <a:uFillTx/>
              <a:latin typeface="Calibri"/>
            </a:endParaRPr>
          </a:p>
          <a:p>
            <a:pPr marL="343080" indent="-343080">
              <a:lnSpc>
                <a:spcPct val="150000"/>
              </a:lnSpc>
              <a:spcBef>
                <a:spcPts val="1191"/>
              </a:spcBef>
              <a:spcAft>
                <a:spcPts val="992"/>
              </a:spcAft>
              <a:buClr>
                <a:srgbClr val="000000"/>
              </a:buClr>
              <a:buFont typeface="Calibri"/>
              <a:buAutoNum type="arabicPeriod"/>
            </a:pPr>
            <a:r>
              <a:rPr b="0" lang="en-US" sz="1600" strike="noStrike" u="none">
                <a:solidFill>
                  <a:schemeClr val="dk1"/>
                </a:solidFill>
                <a:uFillTx/>
                <a:latin typeface="Source Sans Pro"/>
                <a:ea typeface="Source Sans Pro"/>
              </a:rPr>
              <a:t>Impact Execution – </a:t>
            </a:r>
            <a:r>
              <a:rPr b="0" lang="en-US" sz="1600" strike="noStrike" u="none">
                <a:solidFill>
                  <a:srgbClr val="3d3838"/>
                </a:solidFill>
                <a:uFillTx/>
                <a:latin typeface="Source Sans Pro"/>
                <a:ea typeface="Source Sans Pro"/>
              </a:rPr>
              <a:t>The attacker’s script performs malicious actions, such as stealing</a:t>
            </a:r>
            <a:r>
              <a:rPr b="0" lang="en-US" sz="1600" strike="noStrike" u="none">
                <a:solidFill>
                  <a:srgbClr val="3d3838"/>
                </a:solidFill>
                <a:uFillTx/>
                <a:latin typeface="Source Sans Pro"/>
                <a:ea typeface="Source Sans Pro"/>
              </a:rPr>
              <a:t>	</a:t>
            </a:r>
            <a:r>
              <a:rPr b="0" lang="en-US" sz="1600" strike="noStrike" u="none">
                <a:solidFill>
                  <a:srgbClr val="3d3838"/>
                </a:solidFill>
                <a:uFillTx/>
                <a:latin typeface="Source Sans Pro"/>
                <a:ea typeface="Source Sans Pro"/>
              </a:rPr>
              <a:t>sensitive data, hijacking sessions, or redirecting users to malicious sites.</a:t>
            </a:r>
            <a:endParaRPr b="0" lang="en-US" sz="1600" strike="noStrike" u="none">
              <a:solidFill>
                <a:schemeClr val="dk1"/>
              </a:solidFill>
              <a:uFillTx/>
              <a:latin typeface="Calibri"/>
            </a:endParaRPr>
          </a:p>
          <a:p>
            <a:pPr indent="0">
              <a:lnSpc>
                <a:spcPct val="150000"/>
              </a:lnSpc>
              <a:spcBef>
                <a:spcPts val="320"/>
              </a:spcBef>
              <a:buNone/>
              <a:tabLst>
                <a:tab algn="l" pos="0"/>
              </a:tabLst>
            </a:pPr>
            <a:endParaRPr b="0" lang="en-US" sz="1600" strike="noStrike" u="none">
              <a:solidFill>
                <a:schemeClr val="dk1"/>
              </a:solidFill>
              <a:uFillTx/>
              <a:latin typeface="Calibri"/>
            </a:endParaRPr>
          </a:p>
        </p:txBody>
      </p:sp>
      <p:sp>
        <p:nvSpPr>
          <p:cNvPr id="126" name="PlaceHolder 3"/>
          <p:cNvSpPr>
            <a:spLocks noGrp="1"/>
          </p:cNvSpPr>
          <p:nvPr>
            <p:ph type="sldNum" idx="35"/>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88C99491-9B98-49A1-B14F-6D4EDB66F37F}" type="slidenum">
              <a:rPr b="0" lang="en-IN" sz="1400" strike="noStrike" u="none">
                <a:solidFill>
                  <a:srgbClr val="404040"/>
                </a:solidFill>
                <a:uFillTx/>
                <a:latin typeface="Minion Pro"/>
              </a:rPr>
              <a:t>4</a:t>
            </a:fld>
            <a:endParaRPr b="0" lang="en-IN" sz="1400" strike="noStrike" u="none">
              <a:solidFill>
                <a:srgbClr val="000000"/>
              </a:solidFill>
              <a:uFillTx/>
              <a:latin typeface="Times New Roman"/>
            </a:endParaRPr>
          </a:p>
        </p:txBody>
      </p:sp>
      <p:pic>
        <p:nvPicPr>
          <p:cNvPr id="127" name="Picture 5" descr="C:\Users\abc\Pictures\RAIT-DEEMED-LOGO.jpg"/>
          <p:cNvPicPr/>
          <p:nvPr/>
        </p:nvPicPr>
        <p:blipFill>
          <a:blip r:embed="rId1"/>
          <a:stretch/>
        </p:blipFill>
        <p:spPr>
          <a:xfrm>
            <a:off x="6480000" y="5773680"/>
            <a:ext cx="2663640" cy="947520"/>
          </a:xfrm>
          <a:prstGeom prst="rect">
            <a:avLst/>
          </a:prstGeom>
          <a:ln w="0">
            <a:noFill/>
          </a:ln>
        </p:spPr>
      </p:pic>
      <p:sp>
        <p:nvSpPr>
          <p:cNvPr id="128" name="PlaceHolder 4"/>
          <p:cNvSpPr>
            <a:spLocks noGrp="1"/>
          </p:cNvSpPr>
          <p:nvPr>
            <p:ph type="ftr" idx="36"/>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IN" sz="2400" strike="noStrike" u="none">
                <a:solidFill>
                  <a:srgbClr val="9f1c33"/>
                </a:solidFill>
                <a:uFillTx/>
                <a:latin typeface="Minion Pro"/>
              </a:rPr>
              <a:t>Stage 1: Target Identification</a:t>
            </a:r>
            <a:endParaRPr b="0" lang="en-US" sz="2400" strike="noStrike" u="none">
              <a:solidFill>
                <a:schemeClr val="dk1"/>
              </a:solidFill>
              <a:uFillTx/>
              <a:latin typeface="Calibri"/>
            </a:endParaRPr>
          </a:p>
        </p:txBody>
      </p:sp>
      <p:sp>
        <p:nvSpPr>
          <p:cNvPr id="130" name="PlaceHolder 2"/>
          <p:cNvSpPr>
            <a:spLocks noGrp="1"/>
          </p:cNvSpPr>
          <p:nvPr>
            <p:ph/>
          </p:nvPr>
        </p:nvSpPr>
        <p:spPr>
          <a:xfrm>
            <a:off x="539640" y="1484280"/>
            <a:ext cx="8064000" cy="4032000"/>
          </a:xfrm>
          <a:prstGeom prst="rect">
            <a:avLst/>
          </a:prstGeom>
          <a:noFill/>
          <a:ln w="0">
            <a:noFill/>
          </a:ln>
        </p:spPr>
        <p:txBody>
          <a:bodyPr numCol="1" spcCol="0" lIns="91440" rIns="91440" tIns="45720" bIns="45720" anchor="t">
            <a:noAutofit/>
          </a:bodyPr>
          <a:p>
            <a:pPr marL="343080" indent="-343080">
              <a:lnSpc>
                <a:spcPct val="100000"/>
              </a:lnSpc>
              <a:spcBef>
                <a:spcPts val="320"/>
              </a:spcBef>
              <a:buClr>
                <a:srgbClr val="000000"/>
              </a:buClr>
              <a:buFont typeface="Arial"/>
              <a:buChar char="•"/>
            </a:pPr>
            <a:r>
              <a:rPr b="1" lang="en-US" sz="1600" spc="-23" strike="noStrike" u="none">
                <a:solidFill>
                  <a:srgbClr val="000000"/>
                </a:solidFill>
                <a:uFillTx/>
                <a:latin typeface="Montserrat Bold"/>
                <a:ea typeface="Montserrat Bold"/>
              </a:rPr>
              <a:t>What is Target Identification?</a:t>
            </a:r>
            <a:endParaRPr b="0" lang="en-US" sz="1600" strike="noStrike" u="none">
              <a:solidFill>
                <a:schemeClr val="dk1"/>
              </a:solidFill>
              <a:uFillTx/>
              <a:latin typeface="Calibri"/>
            </a:endParaRPr>
          </a:p>
          <a:p>
            <a:pPr indent="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Identifying vulnerable web pages or input fields in a web application that fail to properly validate or sanitize user inputs, making them susceptible to XSS attacks. This phase involves reconnaissance to locate areas where malicious scripts can be injected.</a:t>
            </a: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marL="343080" indent="-343080">
              <a:lnSpc>
                <a:spcPct val="100000"/>
              </a:lnSpc>
              <a:spcBef>
                <a:spcPts val="320"/>
              </a:spcBef>
              <a:buClr>
                <a:srgbClr val="000000"/>
              </a:buClr>
              <a:buFont typeface="Arial"/>
              <a:buChar char="•"/>
              <a:tabLst>
                <a:tab algn="l" pos="0"/>
              </a:tabLst>
            </a:pPr>
            <a:r>
              <a:rPr b="1" lang="en-US" sz="1600" spc="-23" strike="noStrike" u="none">
                <a:solidFill>
                  <a:srgbClr val="000000"/>
                </a:solidFill>
                <a:uFillTx/>
                <a:latin typeface="Montserrat Bold"/>
                <a:ea typeface="Montserrat Bold"/>
              </a:rPr>
              <a:t>Tools and Techniques</a:t>
            </a:r>
            <a:endParaRPr b="0" lang="en-US" sz="1600" strike="noStrike" u="none">
              <a:solidFill>
                <a:schemeClr val="dk1"/>
              </a:solidFill>
              <a:uFillTx/>
              <a:latin typeface="Calibri"/>
            </a:endParaRPr>
          </a:p>
          <a:p>
            <a:pPr indent="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Inspecting web applications for invalidated input fields, using browser developer tools to analyze responses, reviewing source code for improper data handling, and testing for common vulnerabilities in forms, search bars, or URL parameters.</a:t>
            </a:r>
            <a:endParaRPr b="0" lang="en-US" sz="1600" strike="noStrike" u="none">
              <a:solidFill>
                <a:schemeClr val="dk1"/>
              </a:solidFill>
              <a:uFillTx/>
              <a:latin typeface="Calibri"/>
            </a:endParaRPr>
          </a:p>
          <a:p>
            <a:pPr indent="0">
              <a:lnSpc>
                <a:spcPct val="100000"/>
              </a:lnSpc>
              <a:spcBef>
                <a:spcPts val="1191"/>
              </a:spcBef>
              <a:spcAft>
                <a:spcPts val="992"/>
              </a:spcAft>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p:txBody>
      </p:sp>
      <p:sp>
        <p:nvSpPr>
          <p:cNvPr id="131" name="PlaceHolder 3"/>
          <p:cNvSpPr>
            <a:spLocks noGrp="1"/>
          </p:cNvSpPr>
          <p:nvPr>
            <p:ph type="sldNum" idx="37"/>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F734D739-1079-4F3B-A7F6-52C239B275E2}" type="slidenum">
              <a:rPr b="0" lang="en-IN" sz="1400" strike="noStrike" u="none">
                <a:solidFill>
                  <a:srgbClr val="404040"/>
                </a:solidFill>
                <a:uFillTx/>
                <a:latin typeface="Minion Pro"/>
              </a:rPr>
              <a:t>5</a:t>
            </a:fld>
            <a:endParaRPr b="0" lang="en-IN" sz="1400" strike="noStrike" u="none">
              <a:solidFill>
                <a:srgbClr val="000000"/>
              </a:solidFill>
              <a:uFillTx/>
              <a:latin typeface="Times New Roman"/>
            </a:endParaRPr>
          </a:p>
        </p:txBody>
      </p:sp>
      <p:sp>
        <p:nvSpPr>
          <p:cNvPr id="132" name="PlaceHolder 4"/>
          <p:cNvSpPr>
            <a:spLocks noGrp="1"/>
          </p:cNvSpPr>
          <p:nvPr>
            <p:ph type="ftr" idx="38"/>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US" sz="2400" strike="noStrike" u="none">
                <a:solidFill>
                  <a:srgbClr val="9f1c33"/>
                </a:solidFill>
                <a:uFillTx/>
                <a:latin typeface="Minion Pro"/>
              </a:rPr>
              <a:t>S</a:t>
            </a:r>
            <a:r>
              <a:rPr b="1" lang="en-IN" sz="2400" strike="noStrike" u="none">
                <a:solidFill>
                  <a:srgbClr val="9f1c33"/>
                </a:solidFill>
                <a:uFillTx/>
                <a:latin typeface="Minion Pro"/>
              </a:rPr>
              <a:t>tage 2: Data Collection</a:t>
            </a:r>
            <a:endParaRPr b="0" lang="en-US" sz="2400" strike="noStrike" u="none">
              <a:solidFill>
                <a:schemeClr val="dk1"/>
              </a:solidFill>
              <a:uFillTx/>
              <a:latin typeface="Calibri"/>
            </a:endParaRPr>
          </a:p>
        </p:txBody>
      </p:sp>
      <p:sp>
        <p:nvSpPr>
          <p:cNvPr id="134" name="PlaceHolder 2"/>
          <p:cNvSpPr>
            <a:spLocks noGrp="1"/>
          </p:cNvSpPr>
          <p:nvPr>
            <p:ph/>
          </p:nvPr>
        </p:nvSpPr>
        <p:spPr>
          <a:xfrm>
            <a:off x="539640" y="1232280"/>
            <a:ext cx="8064000" cy="4032000"/>
          </a:xfrm>
          <a:prstGeom prst="rect">
            <a:avLst/>
          </a:prstGeom>
          <a:noFill/>
          <a:ln w="0">
            <a:noFill/>
          </a:ln>
        </p:spPr>
        <p:txBody>
          <a:bodyPr numCol="1" spcCol="0" lIns="91440" rIns="91440" tIns="45720" bIns="45720" anchor="t">
            <a:noAutofit/>
          </a:bodyPr>
          <a:p>
            <a:pPr marL="343080" indent="-343080">
              <a:lnSpc>
                <a:spcPct val="100000"/>
              </a:lnSpc>
              <a:spcBef>
                <a:spcPts val="320"/>
              </a:spcBef>
              <a:buNone/>
              <a:tabLst>
                <a:tab algn="l" pos="0"/>
              </a:tabLst>
            </a:pPr>
            <a:r>
              <a:rPr b="1" lang="en-US" sz="1600" spc="-23" strike="noStrike" u="none">
                <a:solidFill>
                  <a:srgbClr val="3d3838"/>
                </a:solidFill>
                <a:uFillTx/>
                <a:latin typeface="Montserrat Bold"/>
                <a:ea typeface="Montserrat Bold"/>
              </a:rPr>
              <a:t>Gathering Sensitive Information – </a:t>
            </a:r>
            <a:endParaRPr b="0" lang="en-US" sz="1600" strike="noStrike" u="none">
              <a:solidFill>
                <a:schemeClr val="dk1"/>
              </a:solidFill>
              <a:uFillTx/>
              <a:latin typeface="Calibri"/>
            </a:endParaRPr>
          </a:p>
          <a:p>
            <a:pPr marL="343080" indent="-343080" algn="just">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The objective of XSS attacks is often to gather sensitive information from the victim, such as authentication tokens, session cookies, or personal data, to facilitate further malicious actions.</a:t>
            </a: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r>
              <a:rPr b="1" lang="en-US" sz="1600" spc="-23" strike="noStrike" u="none">
                <a:solidFill>
                  <a:srgbClr val="3d3838"/>
                </a:solidFill>
                <a:uFillTx/>
                <a:latin typeface="Montserrat Bold"/>
                <a:ea typeface="Montserrat Bold"/>
              </a:rPr>
              <a:t>Common Methods –</a:t>
            </a:r>
            <a:endParaRPr b="0" lang="en-US" sz="1600" strike="noStrike" u="none">
              <a:solidFill>
                <a:schemeClr val="dk1"/>
              </a:solidFill>
              <a:uFillTx/>
              <a:latin typeface="Calibri"/>
            </a:endParaRPr>
          </a:p>
          <a:p>
            <a:pPr marL="343080" indent="-34308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Session Hijacking, credential harvesting, Key-logging, and Exfiltrating Stored Data</a:t>
            </a:r>
            <a:r>
              <a:rPr b="0" lang="en-US" sz="1600" strike="noStrike" u="none">
                <a:solidFill>
                  <a:srgbClr val="3d3838"/>
                </a:solidFill>
                <a:uFillTx/>
                <a:latin typeface="Source Sans Pro"/>
                <a:ea typeface="Source Sans Pro"/>
              </a:rPr>
              <a:t>	</a:t>
            </a:r>
            <a:r>
              <a:rPr b="0" lang="en-US" sz="1600" strike="noStrike" u="none">
                <a:solidFill>
                  <a:srgbClr val="3d3838"/>
                </a:solidFill>
                <a:uFillTx/>
                <a:latin typeface="Source Sans Pro"/>
                <a:ea typeface="Source Sans Pro"/>
              </a:rPr>
              <a:t>.</a:t>
            </a: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r>
              <a:rPr b="1" lang="en-US" sz="1600" spc="-23" strike="noStrike" u="none">
                <a:solidFill>
                  <a:srgbClr val="3d3838"/>
                </a:solidFill>
                <a:uFillTx/>
                <a:latin typeface="Montserrat Bold"/>
                <a:ea typeface="Montserrat Bold"/>
              </a:rPr>
              <a:t>Compromising User Accounts</a:t>
            </a:r>
            <a:endParaRPr b="0" lang="en-US" sz="1600" strike="noStrike" u="none">
              <a:solidFill>
                <a:schemeClr val="dk1"/>
              </a:solidFill>
              <a:uFillTx/>
              <a:latin typeface="Calibri"/>
            </a:endParaRPr>
          </a:p>
          <a:p>
            <a:pPr marL="343080" indent="-34308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Once an attacker has access to sensitive data via XSS, they may target user accounts for the purpose of gaining unauthorized access to systems, services, or sensitive data.</a:t>
            </a: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r>
              <a:rPr b="1" lang="en-US" sz="1600" spc="-23" strike="noStrike" u="none">
                <a:solidFill>
                  <a:srgbClr val="3d3838"/>
                </a:solidFill>
                <a:uFillTx/>
                <a:latin typeface="Montserrat Bold"/>
                <a:ea typeface="Montserrat Bold"/>
              </a:rPr>
              <a:t>Leveraging Open-Source Intelligence</a:t>
            </a:r>
            <a:endParaRPr b="0" lang="en-US" sz="1600" strike="noStrike" u="none">
              <a:solidFill>
                <a:schemeClr val="dk1"/>
              </a:solidFill>
              <a:uFillTx/>
              <a:latin typeface="Calibri"/>
            </a:endParaRPr>
          </a:p>
          <a:p>
            <a:pPr marL="343080" indent="-34308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Publicly available information can be used to craft more effective XSS attacks by gaining insights into the target’s vulnerabilities and behavior patterns.</a:t>
            </a: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endParaRPr b="0" lang="en-US" sz="1600" strike="noStrike" u="none">
              <a:solidFill>
                <a:schemeClr val="dk1"/>
              </a:solidFill>
              <a:uFillTx/>
              <a:latin typeface="Calibri"/>
            </a:endParaRPr>
          </a:p>
          <a:p>
            <a:pPr marL="343080" indent="-34308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p:txBody>
      </p:sp>
      <p:sp>
        <p:nvSpPr>
          <p:cNvPr id="135" name="PlaceHolder 3"/>
          <p:cNvSpPr>
            <a:spLocks noGrp="1"/>
          </p:cNvSpPr>
          <p:nvPr>
            <p:ph type="sldNum" idx="39"/>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5EDE6A1C-7798-46D6-9A84-3511CC973BBF}" type="slidenum">
              <a:rPr b="0" lang="en-IN" sz="1400" strike="noStrike" u="none">
                <a:solidFill>
                  <a:srgbClr val="404040"/>
                </a:solidFill>
                <a:uFillTx/>
                <a:latin typeface="Minion Pro"/>
              </a:rPr>
              <a:t>6</a:t>
            </a:fld>
            <a:endParaRPr b="0" lang="en-IN" sz="1400" strike="noStrike" u="none">
              <a:solidFill>
                <a:srgbClr val="000000"/>
              </a:solidFill>
              <a:uFillTx/>
              <a:latin typeface="Times New Roman"/>
            </a:endParaRPr>
          </a:p>
        </p:txBody>
      </p:sp>
      <p:sp>
        <p:nvSpPr>
          <p:cNvPr id="136" name="PlaceHolder 4"/>
          <p:cNvSpPr>
            <a:spLocks noGrp="1"/>
          </p:cNvSpPr>
          <p:nvPr>
            <p:ph type="ftr" idx="40"/>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IN" sz="2400" strike="noStrike" u="none">
                <a:solidFill>
                  <a:srgbClr val="9f1c33"/>
                </a:solidFill>
                <a:uFillTx/>
                <a:latin typeface="Minion Pro"/>
              </a:rPr>
              <a:t>Tools and Techniques for Data Collection</a:t>
            </a:r>
            <a:endParaRPr b="0" lang="en-US" sz="2400" strike="noStrike" u="none">
              <a:solidFill>
                <a:schemeClr val="dk1"/>
              </a:solidFill>
              <a:uFillTx/>
              <a:latin typeface="Calibri"/>
            </a:endParaRPr>
          </a:p>
        </p:txBody>
      </p:sp>
      <p:sp>
        <p:nvSpPr>
          <p:cNvPr id="138" name="PlaceHolder 2"/>
          <p:cNvSpPr>
            <a:spLocks noGrp="1"/>
          </p:cNvSpPr>
          <p:nvPr>
            <p:ph/>
          </p:nvPr>
        </p:nvSpPr>
        <p:spPr>
          <a:xfrm>
            <a:off x="539640" y="1484280"/>
            <a:ext cx="8064000" cy="4032000"/>
          </a:xfrm>
          <a:prstGeom prst="rect">
            <a:avLst/>
          </a:prstGeom>
          <a:noFill/>
          <a:ln w="0">
            <a:noFill/>
          </a:ln>
        </p:spPr>
        <p:txBody>
          <a:bodyPr numCol="1" spcCol="0" lIns="91440" rIns="91440" tIns="45720" bIns="45720" anchor="t">
            <a:noAutofit/>
          </a:bodyPr>
          <a:p>
            <a:pPr marL="343080" indent="-343080">
              <a:lnSpc>
                <a:spcPct val="100000"/>
              </a:lnSpc>
              <a:spcBef>
                <a:spcPts val="320"/>
              </a:spcBef>
              <a:buClr>
                <a:srgbClr val="3d3838"/>
              </a:buClr>
              <a:buFont typeface="Arial"/>
              <a:buChar char="•"/>
            </a:pPr>
            <a:r>
              <a:rPr b="1" lang="en-US" sz="1600" spc="-20" strike="noStrike" u="none">
                <a:solidFill>
                  <a:srgbClr val="3d3838"/>
                </a:solidFill>
                <a:uFillTx/>
                <a:latin typeface="Montserrat Bold"/>
                <a:ea typeface="Montserrat Bold"/>
              </a:rPr>
              <a:t>Browser Developer Tools</a:t>
            </a:r>
            <a:endParaRPr b="0" lang="en-US" sz="1600" strike="noStrike" u="none">
              <a:solidFill>
                <a:schemeClr val="dk1"/>
              </a:solidFill>
              <a:uFillTx/>
              <a:latin typeface="Calibri"/>
            </a:endParaRPr>
          </a:p>
          <a:p>
            <a:pPr indent="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        </a:t>
            </a:r>
            <a:r>
              <a:rPr b="0" lang="en-US" sz="1600" strike="noStrike" u="none">
                <a:solidFill>
                  <a:srgbClr val="3d3838"/>
                </a:solidFill>
                <a:uFillTx/>
                <a:latin typeface="Source Sans Pro"/>
                <a:ea typeface="Source Sans Pro"/>
              </a:rPr>
              <a:t>Allows attackers to manipulate web page content, inject malicious scripts, and monitor network traffic directly from the browser.</a:t>
            </a: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marL="343080" indent="-343080">
              <a:lnSpc>
                <a:spcPct val="100000"/>
              </a:lnSpc>
              <a:spcBef>
                <a:spcPts val="320"/>
              </a:spcBef>
              <a:buClr>
                <a:srgbClr val="3d3838"/>
              </a:buClr>
              <a:buFont typeface="Arial"/>
              <a:buChar char="•"/>
              <a:tabLst>
                <a:tab algn="l" pos="0"/>
              </a:tabLst>
            </a:pPr>
            <a:r>
              <a:rPr b="1" lang="en-US" sz="1600" spc="-20" strike="noStrike" u="none">
                <a:solidFill>
                  <a:srgbClr val="3d3838"/>
                </a:solidFill>
                <a:uFillTx/>
                <a:latin typeface="Montserrat Bold"/>
                <a:ea typeface="Montserrat Bold"/>
              </a:rPr>
              <a:t>Burp Suite</a:t>
            </a:r>
            <a:endParaRPr b="0" lang="en-US" sz="1600" strike="noStrike" u="none">
              <a:solidFill>
                <a:schemeClr val="dk1"/>
              </a:solidFill>
              <a:uFillTx/>
              <a:latin typeface="Calibri"/>
            </a:endParaRPr>
          </a:p>
          <a:p>
            <a:pPr indent="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        </a:t>
            </a:r>
            <a:r>
              <a:rPr b="0" lang="en-US" sz="1600" strike="noStrike" u="none">
                <a:solidFill>
                  <a:srgbClr val="3d3838"/>
                </a:solidFill>
                <a:uFillTx/>
                <a:latin typeface="Source Sans Pro"/>
                <a:ea typeface="Source Sans Pro"/>
              </a:rPr>
              <a:t>A popular tool for web application security testing, commonly used to intercept, manipulate, and analyze HTTP requests and responses.</a:t>
            </a: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marL="343080" indent="-343080">
              <a:lnSpc>
                <a:spcPct val="100000"/>
              </a:lnSpc>
              <a:spcBef>
                <a:spcPts val="320"/>
              </a:spcBef>
              <a:buClr>
                <a:srgbClr val="3d3838"/>
              </a:buClr>
              <a:buFont typeface="Arial"/>
              <a:buChar char="•"/>
              <a:tabLst>
                <a:tab algn="l" pos="0"/>
              </a:tabLst>
            </a:pPr>
            <a:r>
              <a:rPr b="1" lang="en-US" sz="1600" spc="-20" strike="noStrike" u="none">
                <a:solidFill>
                  <a:srgbClr val="3d3838"/>
                </a:solidFill>
                <a:uFillTx/>
                <a:latin typeface="Montserrat Bold"/>
                <a:ea typeface="Montserrat Bold"/>
              </a:rPr>
              <a:t> </a:t>
            </a:r>
            <a:r>
              <a:rPr b="1" lang="en-US" sz="1600" spc="-20" strike="noStrike" u="none">
                <a:solidFill>
                  <a:srgbClr val="3d3838"/>
                </a:solidFill>
                <a:uFillTx/>
                <a:latin typeface="Montserrat Bold"/>
                <a:ea typeface="Montserrat Bold"/>
              </a:rPr>
              <a:t>OWASP ZAP (ZED Attack Proxy)</a:t>
            </a:r>
            <a:endParaRPr b="0" lang="en-US" sz="1600" strike="noStrike" u="none">
              <a:solidFill>
                <a:schemeClr val="dk1"/>
              </a:solidFill>
              <a:uFillTx/>
              <a:latin typeface="Calibri"/>
            </a:endParaRPr>
          </a:p>
          <a:p>
            <a:pPr indent="0">
              <a:lnSpc>
                <a:spcPct val="100000"/>
              </a:lnSpc>
              <a:spcBef>
                <a:spcPts val="1191"/>
              </a:spcBef>
              <a:spcAft>
                <a:spcPts val="992"/>
              </a:spcAft>
              <a:buNone/>
              <a:tabLst>
                <a:tab algn="l" pos="0"/>
              </a:tabLst>
            </a:pPr>
            <a:r>
              <a:rPr b="0" lang="en-US" sz="1600" strike="noStrike" u="none">
                <a:solidFill>
                  <a:srgbClr val="3d3838"/>
                </a:solidFill>
                <a:uFillTx/>
                <a:latin typeface="Source Sans Pro"/>
                <a:ea typeface="Source Sans Pro"/>
              </a:rPr>
              <a:t>         </a:t>
            </a:r>
            <a:r>
              <a:rPr b="0" lang="en-US" sz="1600" strike="noStrike" u="none">
                <a:solidFill>
                  <a:srgbClr val="3d3838"/>
                </a:solidFill>
                <a:uFillTx/>
                <a:latin typeface="Source Sans Pro"/>
                <a:ea typeface="Source Sans Pro"/>
              </a:rPr>
              <a:t>Another open-source tool for security testing and penetration testing of web applications.</a:t>
            </a: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a:p>
            <a:pPr indent="0">
              <a:lnSpc>
                <a:spcPct val="100000"/>
              </a:lnSpc>
              <a:spcBef>
                <a:spcPts val="320"/>
              </a:spcBef>
              <a:buNone/>
              <a:tabLst>
                <a:tab algn="l" pos="0"/>
              </a:tabLst>
            </a:pPr>
            <a:endParaRPr b="0" lang="en-US" sz="1600" strike="noStrike" u="none">
              <a:solidFill>
                <a:schemeClr val="dk1"/>
              </a:solidFill>
              <a:uFillTx/>
              <a:latin typeface="Calibri"/>
            </a:endParaRPr>
          </a:p>
        </p:txBody>
      </p:sp>
      <p:sp>
        <p:nvSpPr>
          <p:cNvPr id="139" name="PlaceHolder 3"/>
          <p:cNvSpPr>
            <a:spLocks noGrp="1"/>
          </p:cNvSpPr>
          <p:nvPr>
            <p:ph type="sldNum" idx="41"/>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B49619C0-EA7D-4AEB-B602-2E0B1C5B9D36}" type="slidenum">
              <a:rPr b="0" lang="en-IN" sz="1400" strike="noStrike" u="none">
                <a:solidFill>
                  <a:srgbClr val="404040"/>
                </a:solidFill>
                <a:uFillTx/>
                <a:latin typeface="Minion Pro"/>
              </a:rPr>
              <a:t>7</a:t>
            </a:fld>
            <a:endParaRPr b="0" lang="en-IN" sz="1400" strike="noStrike" u="none">
              <a:solidFill>
                <a:srgbClr val="000000"/>
              </a:solidFill>
              <a:uFillTx/>
              <a:latin typeface="Times New Roman"/>
            </a:endParaRPr>
          </a:p>
        </p:txBody>
      </p:sp>
      <p:sp>
        <p:nvSpPr>
          <p:cNvPr id="140" name="PlaceHolder 4"/>
          <p:cNvSpPr>
            <a:spLocks noGrp="1"/>
          </p:cNvSpPr>
          <p:nvPr>
            <p:ph type="ftr" idx="42"/>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IN" sz="2400" strike="noStrike" u="none">
                <a:solidFill>
                  <a:srgbClr val="9f1c33"/>
                </a:solidFill>
                <a:uFillTx/>
                <a:latin typeface="Minion Pro"/>
              </a:rPr>
              <a:t>Performing the Cyber Attack</a:t>
            </a:r>
            <a:endParaRPr b="0" lang="en-US" sz="2400" strike="noStrike" u="none">
              <a:solidFill>
                <a:schemeClr val="dk1"/>
              </a:solidFill>
              <a:uFillTx/>
              <a:latin typeface="Calibri"/>
            </a:endParaRPr>
          </a:p>
        </p:txBody>
      </p:sp>
      <p:sp>
        <p:nvSpPr>
          <p:cNvPr id="142" name="PlaceHolder 2"/>
          <p:cNvSpPr>
            <a:spLocks noGrp="1"/>
          </p:cNvSpPr>
          <p:nvPr>
            <p:ph type="sldNum" idx="43"/>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BBD7191C-3A89-4903-AACB-46C1B45F43F8}"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
        <p:nvSpPr>
          <p:cNvPr id="143" name="PlaceHolder 3"/>
          <p:cNvSpPr>
            <a:spLocks noGrp="1"/>
          </p:cNvSpPr>
          <p:nvPr>
            <p:ph type="ftr" idx="44"/>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pic>
        <p:nvPicPr>
          <p:cNvPr id="144" name="" descr=""/>
          <p:cNvPicPr/>
          <p:nvPr/>
        </p:nvPicPr>
        <p:blipFill>
          <a:blip r:embed="rId1"/>
          <a:srcRect l="0" t="11803" r="0" b="0"/>
          <a:stretch/>
        </p:blipFill>
        <p:spPr>
          <a:xfrm>
            <a:off x="720000" y="1440000"/>
            <a:ext cx="7619760" cy="414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850680"/>
          </a:xfrm>
          <a:prstGeom prst="rect">
            <a:avLst/>
          </a:prstGeom>
          <a:noFill/>
          <a:ln w="0">
            <a:noFill/>
          </a:ln>
        </p:spPr>
        <p:txBody>
          <a:bodyPr numCol="1" spcCol="0" lIns="91440" rIns="91440" tIns="45720" bIns="45720" anchor="ctr">
            <a:normAutofit/>
          </a:bodyPr>
          <a:p>
            <a:pPr indent="0">
              <a:lnSpc>
                <a:spcPct val="100000"/>
              </a:lnSpc>
              <a:buNone/>
            </a:pPr>
            <a:r>
              <a:rPr b="1" lang="en-IN" sz="2400" strike="noStrike" u="none">
                <a:solidFill>
                  <a:srgbClr val="9f1c33"/>
                </a:solidFill>
                <a:uFillTx/>
                <a:latin typeface="Minion Pro"/>
              </a:rPr>
              <a:t>Prevention &amp; Mitigation</a:t>
            </a:r>
            <a:endParaRPr b="0" lang="en-US" sz="2400" strike="noStrike" u="none">
              <a:solidFill>
                <a:schemeClr val="dk1"/>
              </a:solidFill>
              <a:uFillTx/>
              <a:latin typeface="Calibri"/>
            </a:endParaRPr>
          </a:p>
        </p:txBody>
      </p:sp>
      <p:sp>
        <p:nvSpPr>
          <p:cNvPr id="146" name="PlaceHolder 2"/>
          <p:cNvSpPr>
            <a:spLocks noGrp="1"/>
          </p:cNvSpPr>
          <p:nvPr>
            <p:ph type="sldNum" idx="45"/>
          </p:nvPr>
        </p:nvSpPr>
        <p:spPr>
          <a:xfrm>
            <a:off x="468360" y="6356520"/>
            <a:ext cx="475920" cy="364680"/>
          </a:xfrm>
          <a:prstGeom prst="rect">
            <a:avLst/>
          </a:prstGeom>
          <a:noFill/>
          <a:ln w="0">
            <a:noFill/>
          </a:ln>
        </p:spPr>
        <p:txBody>
          <a:bodyPr numCol="1" spcCol="0" lIns="91440" rIns="91440" tIns="45720" bIns="45720" anchor="ctr">
            <a:noAutofit/>
          </a:bodyPr>
          <a:lstStyle>
            <a:lvl1pPr indent="0">
              <a:lnSpc>
                <a:spcPct val="100000"/>
              </a:lnSpc>
              <a:buNone/>
              <a:defRPr b="0" lang="en-IN" sz="1400" strike="noStrike" u="none">
                <a:solidFill>
                  <a:srgbClr val="404040"/>
                </a:solidFill>
                <a:uFillTx/>
                <a:latin typeface="Minion Pro"/>
              </a:defRPr>
            </a:lvl1pPr>
          </a:lstStyle>
          <a:p>
            <a:pPr indent="0">
              <a:lnSpc>
                <a:spcPct val="100000"/>
              </a:lnSpc>
              <a:buNone/>
            </a:pPr>
            <a:fld id="{D4DBF5F4-6E62-451F-8A46-259F40D40E09}" type="slidenum">
              <a:rPr b="0" lang="en-IN" sz="1400" strike="noStrike" u="none">
                <a:solidFill>
                  <a:srgbClr val="404040"/>
                </a:solidFill>
                <a:uFillTx/>
                <a:latin typeface="Minion Pro"/>
              </a:rPr>
              <a:t>&lt;number&gt;</a:t>
            </a:fld>
            <a:endParaRPr b="0" lang="en-IN" sz="1400" strike="noStrike" u="none">
              <a:solidFill>
                <a:srgbClr val="000000"/>
              </a:solidFill>
              <a:uFillTx/>
              <a:latin typeface="Times New Roman"/>
            </a:endParaRPr>
          </a:p>
        </p:txBody>
      </p:sp>
      <p:sp>
        <p:nvSpPr>
          <p:cNvPr id="147" name="PlaceHolder 3"/>
          <p:cNvSpPr>
            <a:spLocks noGrp="1"/>
          </p:cNvSpPr>
          <p:nvPr>
            <p:ph type="ftr" idx="46"/>
          </p:nvPr>
        </p:nvSpPr>
        <p:spPr>
          <a:xfrm>
            <a:off x="1028880" y="6356520"/>
            <a:ext cx="339876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dk1">
                    <a:lumMod val="75000"/>
                    <a:lumOff val="25000"/>
                  </a:schemeClr>
                </a:solidFill>
                <a:uFillTx/>
                <a:latin typeface="Minion Pro"/>
              </a:defRPr>
            </a:lvl1pPr>
          </a:lstStyle>
          <a:p>
            <a:pPr indent="0">
              <a:lnSpc>
                <a:spcPct val="100000"/>
              </a:lnSpc>
              <a:buNone/>
            </a:pPr>
            <a:r>
              <a:rPr b="0" lang="en-US" sz="1400" strike="noStrike" u="none">
                <a:solidFill>
                  <a:schemeClr val="dk1">
                    <a:lumMod val="75000"/>
                    <a:lumOff val="25000"/>
                  </a:schemeClr>
                </a:solidFill>
                <a:uFillTx/>
                <a:latin typeface="Minion Pro"/>
              </a:rPr>
              <a:t>MTech Mini Project-IV Mock 2 Presentation</a:t>
            </a:r>
            <a:endParaRPr b="0" lang="en-IN" sz="1400" strike="noStrike" u="none">
              <a:solidFill>
                <a:srgbClr val="000000"/>
              </a:solidFill>
              <a:uFillTx/>
              <a:latin typeface="Times New Roman"/>
            </a:endParaRPr>
          </a:p>
        </p:txBody>
      </p:sp>
      <p:pic>
        <p:nvPicPr>
          <p:cNvPr id="148" name="" descr=""/>
          <p:cNvPicPr/>
          <p:nvPr/>
        </p:nvPicPr>
        <p:blipFill>
          <a:blip r:embed="rId1"/>
          <a:srcRect l="0" t="13654" r="0" b="9599"/>
          <a:stretch/>
        </p:blipFill>
        <p:spPr>
          <a:xfrm>
            <a:off x="448920" y="1260000"/>
            <a:ext cx="8191080" cy="431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1163</TotalTime>
  <Application>LibreOffice/24.8.2.1$Linux_X86_64 LibreOffice_project/480$Build-1</Application>
  <AppVersion>15.0000</AppVersion>
  <Words>356</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2014-09-01T09:33:59Z</dcterms:created>
  <dc:creator>TAG1</dc:creator>
  <dc:description/>
  <dc:language>en-IN</dc:language>
  <cp:lastModifiedBy/>
  <cp:lastPrinted>2015-10-12T06:11:58Z</cp:lastPrinted>
  <dcterms:modified xsi:type="dcterms:W3CDTF">2024-11-26T15:17:39Z</dcterms:modified>
  <cp:revision>147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10</vt:i4>
  </property>
</Properties>
</file>