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6" d="100"/>
          <a:sy n="86" d="100"/>
        </p:scale>
        <p:origin x="562" y="67"/>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5/25/2020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5/25/2020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5/25/2020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5/25/2020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5/25/2020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5/25/2020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5/25/2020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5/25/2020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5/25/2020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5/25/2020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5/25/2020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5/25/2020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5/25/2020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5/25/2020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a:t>By,</a:t>
            </a:r>
          </a:p>
          <a:p>
            <a:r>
              <a:rPr lang="en-US"/>
              <a:t>Kumar Addala</a:t>
            </a:r>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789</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Addala Kumar</cp:lastModifiedBy>
  <cp:revision>5</cp:revision>
  <dcterms:created xsi:type="dcterms:W3CDTF">2020-01-05T08:05:09Z</dcterms:created>
  <dcterms:modified xsi:type="dcterms:W3CDTF">2020-05-25T07:50:12Z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