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9361-B683-4576-9472-3F35E0A50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9D882-674B-43E1-AE7F-8122BBEAB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 Guru</dc:creator>
  <cp:lastModifiedBy>Kumara Guru</cp:lastModifiedBy>
  <cp:revision>1</cp:revision>
  <dcterms:created xsi:type="dcterms:W3CDTF">2025-01-10T16:16:51Z</dcterms:created>
  <dcterms:modified xsi:type="dcterms:W3CDTF">2025-01-10T16:17:01Z</dcterms:modified>
</cp:coreProperties>
</file>