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AE36-339F-4A21-A60E-CD94D9B3D3AD}" v="5" dt="2025-08-29T13:16:0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" y="-2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US" sz="2400" dirty="0" smtClean="0"/>
              <a:t>KUMARAGURU S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 smtClean="0"/>
              <a:t>24132030500121019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WhatsApp Image 2025-09-01 at 10.14.33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35" y="1500175"/>
            <a:ext cx="7286676" cy="5143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kumaraguru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s. </a:t>
            </a:r>
            <a:r>
              <a:rPr lang="en-US" sz="2000" dirty="0">
                <a:latin typeface="Arial"/>
                <a:ea typeface="Calibri"/>
                <a:cs typeface="Arial"/>
              </a:rPr>
              <a:t>The website introduces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kumaraguru,show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</a:t>
            </a:r>
            <a:r>
              <a:rPr lang="en-US" sz="2000" dirty="0">
                <a:latin typeface="Arial"/>
                <a:ea typeface="Calibri"/>
                <a:cs typeface="Arial"/>
              </a:rPr>
              <a:t>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karate.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Akash A.it 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342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Slide 8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</cp:lastModifiedBy>
  <cp:revision>541</cp:revision>
  <dcterms:created xsi:type="dcterms:W3CDTF">2024-03-29T15:07:22Z</dcterms:created>
  <dcterms:modified xsi:type="dcterms:W3CDTF">2025-06-22T09:31:12Z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