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055-ED91-4DEC-9A38-7EFFD8D8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3E0B-05F8-426F-B8BC-AB5323FFA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454B-11E7-4F16-B5E0-717152B9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8E97-4F4F-4FAE-BC54-097E9B0A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2B53-0DFF-4F6F-85DE-ABF67BB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5BCD-1CE2-42EF-87DC-D144ED2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F6D4-D31F-4352-8406-C549F908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0A79-572D-437D-A20D-56AA19EB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4666-D14B-45DD-8672-FAA0308B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D4BF-6D54-4749-AC38-D8BD4F9C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29F1C-6C78-466A-99CA-FA4B6E73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16A55-7F64-4597-A678-C5C048E9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27FE-BF5E-409C-B4CB-8669A528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F38A-385D-4B4C-BC9C-7BE7CC3A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850E-32D4-4314-86C4-69AF78FE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0D17-6055-4C5C-A43D-5751E609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ED33-E85C-44DB-92FB-3773CC53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755B-04DB-4D15-803C-283DDD17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0103-505B-4046-B1E1-9C39665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22B2-3AEB-4C20-BC21-51D360EA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A338-D1EF-4896-86ED-DF2BC1B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DA8A0-E5A0-43B0-8614-FBA7FA92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77CA-EB70-449A-A011-819FDFF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A5B-695B-400D-BAF4-06CE86A4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060B-39B3-42AD-B53F-EBF86322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1E0-E047-4E96-9B84-9265DE74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03CA-68AC-4857-A840-C32CBE2DF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AF033-741C-4CD9-B514-11B924517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BBE4-4307-48D6-9E7C-2255E0A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C6E5-58CF-485E-9EE6-C9329438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A1C1-646F-4B88-8B24-AE6948E0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77C3-F04B-4360-9550-95CAAC09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3EAA-B495-48D3-9E94-3B109DEA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CA78-3131-4A6B-A7E7-59EC24CC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6DBA9-6753-46A2-8B53-AF19B09C2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3C799-41CC-4719-96A3-AF622EB71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7DE4-E0ED-4BFB-A87B-A89EE54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1CFF-94C1-4A22-9552-A521F93A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77437-D3D3-445F-BA30-0A4E7C4A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15B6-8422-475C-AC76-55D98118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6CB2-C564-43A6-8AB3-D36A468C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548D6-65DA-41BB-AAB1-2FB9778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21FE-A9B0-42E6-AC2A-CD57D94B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D495E-F03B-4A3E-8E32-A20B3137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4806-4175-4AD8-9FC9-F030D92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00AA-57FC-4676-897A-95D3B134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6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0FFA-C7F3-4930-A9F7-5342C75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38BF-8305-41EF-B292-64941F9A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5C05-DB0D-4F0B-83A1-DE437382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33993-D02C-4357-9A60-5ED3D65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EC0A-3F0D-4340-828D-33A8C0B8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83E7-0727-41FB-9075-1A334514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1AF2-2709-4010-85B3-4F8B4EBF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DADB-8B3C-4A81-A3E7-3EB5AC30F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BC055-99B3-44E5-98CF-43C443B1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39E0-8383-4662-BF89-570C9EE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2A00-DD53-4361-8DC6-C755146E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43D7-B712-4589-A968-FC9B2DE1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114C5-CF9A-4487-BBD0-42CEAB1E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BBD2-FE1E-4EC4-9B15-C41EA462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E418-5E88-44BC-B8AF-E86A469FD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43C2-46DC-4AC9-936D-AE98D5A9779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AB88-3F9E-452F-9683-490051CB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3F45-44DE-4364-8EE4-EC7795A8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F5C7-89A7-45B3-B19F-D74229A1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7F1-4568-440C-8D81-EA655EDE0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178F-0895-4D94-9D45-8470EC027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D476-CD28-4369-B2D6-EA6B90D4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of a DHP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91FB-72DC-4CD5-B88B-441A8DE3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“DHP” checkbox on first tab of the Customer Envelope “wizard” (Program Type)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B695A-160C-492C-972E-A4D7A74F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028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CB6EF-3C39-4AFF-BBA2-254549D7C214}"/>
              </a:ext>
            </a:extLst>
          </p:cNvPr>
          <p:cNvSpPr/>
          <p:nvPr/>
        </p:nvSpPr>
        <p:spPr>
          <a:xfrm>
            <a:off x="2235200" y="5618480"/>
            <a:ext cx="304800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80C99-3C21-4BE7-8A10-53C317083C2B}"/>
              </a:ext>
            </a:extLst>
          </p:cNvPr>
          <p:cNvSpPr txBox="1"/>
          <p:nvPr/>
        </p:nvSpPr>
        <p:spPr>
          <a:xfrm>
            <a:off x="2118360" y="5310703"/>
            <a:ext cx="53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DHP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10A7B-1EB0-4E49-91BD-252874096E1F}"/>
              </a:ext>
            </a:extLst>
          </p:cNvPr>
          <p:cNvCxnSpPr>
            <a:cxnSpLocks/>
          </p:cNvCxnSpPr>
          <p:nvPr/>
        </p:nvCxnSpPr>
        <p:spPr>
          <a:xfrm flipH="1">
            <a:off x="2674620" y="2497931"/>
            <a:ext cx="703580" cy="330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8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D476-CD28-4369-B2D6-EA6B90D4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of a DHP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91FB-72DC-4CD5-B88B-441A8DE3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Auto-populate “DHP” as the form number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327E3-4229-4420-99F5-10705DF8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7235"/>
            <a:ext cx="12192000" cy="37782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77C9E-D202-444D-A901-05BA861E6BF4}"/>
              </a:ext>
            </a:extLst>
          </p:cNvPr>
          <p:cNvCxnSpPr/>
          <p:nvPr/>
        </p:nvCxnSpPr>
        <p:spPr>
          <a:xfrm>
            <a:off x="5334000" y="2377440"/>
            <a:ext cx="182880" cy="326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B9828-904C-421A-8A25-E2069527153A}"/>
              </a:ext>
            </a:extLst>
          </p:cNvPr>
          <p:cNvSpPr txBox="1"/>
          <p:nvPr/>
        </p:nvSpPr>
        <p:spPr>
          <a:xfrm>
            <a:off x="4988560" y="57505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E3730-2DCB-4A67-9B4B-7AFA31C3C18A}"/>
              </a:ext>
            </a:extLst>
          </p:cNvPr>
          <p:cNvSpPr/>
          <p:nvPr/>
        </p:nvSpPr>
        <p:spPr>
          <a:xfrm>
            <a:off x="4561840" y="5811520"/>
            <a:ext cx="32512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9F6C-4656-4FA4-B3BB-81EA1B6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of a DHP -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1D0E-C2CD-4A2F-B095-EAD0B9D1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DHP = TRUE, then create a separate queue (list view) </a:t>
            </a:r>
          </a:p>
          <a:p>
            <a:pPr lvl="1"/>
            <a:r>
              <a:rPr lang="en-US" dirty="0"/>
              <a:t>This will be our DHP queue </a:t>
            </a:r>
          </a:p>
        </p:txBody>
      </p:sp>
    </p:spTree>
    <p:extLst>
      <p:ext uri="{BB962C8B-B14F-4D97-AF65-F5344CB8AC3E}">
        <p14:creationId xmlns:p14="http://schemas.microsoft.com/office/powerpoint/2010/main" val="39081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BF5A-66E9-48CA-BB3B-93440DC3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0B0DB-6B3A-41C7-830D-1483DE08BD67}"/>
              </a:ext>
            </a:extLst>
          </p:cNvPr>
          <p:cNvSpPr txBox="1"/>
          <p:nvPr/>
        </p:nvSpPr>
        <p:spPr>
          <a:xfrm>
            <a:off x="7355840" y="2416294"/>
            <a:ext cx="47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lightning button “Capture DHP”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708D-28E4-4A5D-8B46-05382576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626"/>
            <a:ext cx="12192000" cy="40723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00F4A-8771-4C3E-9963-C9C3330A91E9}"/>
              </a:ext>
            </a:extLst>
          </p:cNvPr>
          <p:cNvCxnSpPr>
            <a:cxnSpLocks/>
          </p:cNvCxnSpPr>
          <p:nvPr/>
        </p:nvCxnSpPr>
        <p:spPr>
          <a:xfrm flipH="1">
            <a:off x="10154653" y="2600960"/>
            <a:ext cx="1072147" cy="120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8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BF5A-66E9-48CA-BB3B-93440DC3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“Capture DHP”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C8031-9C6D-4683-9118-335B21A8ADD2}"/>
              </a:ext>
            </a:extLst>
          </p:cNvPr>
          <p:cNvSpPr txBox="1"/>
          <p:nvPr/>
        </p:nvSpPr>
        <p:spPr>
          <a:xfrm>
            <a:off x="1434431" y="3080619"/>
            <a:ext cx="873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Enter the following on the model pop-up:</a:t>
            </a:r>
          </a:p>
          <a:p>
            <a:r>
              <a:rPr lang="en-US" dirty="0"/>
              <a:t>Checkbox "DHP?"</a:t>
            </a:r>
          </a:p>
          <a:p>
            <a:r>
              <a:rPr lang="en-US" dirty="0"/>
              <a:t>Inactivate License Date (select date via a calendar pop-up; default date is today but this is an optional field)</a:t>
            </a:r>
          </a:p>
          <a:p>
            <a:r>
              <a:rPr lang="en-US" dirty="0"/>
              <a:t>Override $25 handling fee (checkbox) (explanation: by default, we will create a $25 handling fee for DHP; but this gives the user an option to override that)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8344-92F0-49A0-80AA-395919419658}"/>
              </a:ext>
            </a:extLst>
          </p:cNvPr>
          <p:cNvSpPr/>
          <p:nvPr/>
        </p:nvSpPr>
        <p:spPr>
          <a:xfrm>
            <a:off x="1434431" y="1828800"/>
            <a:ext cx="10019632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create the below fields as needed.</a:t>
            </a:r>
          </a:p>
        </p:txBody>
      </p:sp>
    </p:spTree>
    <p:extLst>
      <p:ext uri="{BB962C8B-B14F-4D97-AF65-F5344CB8AC3E}">
        <p14:creationId xmlns:p14="http://schemas.microsoft.com/office/powerpoint/2010/main" val="7672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363-5893-4C1F-B3C2-F5B3287F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DHP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95EE-FDBD-4520-804E-2E036789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Upon hitting save, we trigger the following:</a:t>
            </a:r>
          </a:p>
          <a:p>
            <a:r>
              <a:rPr lang="en-US" dirty="0"/>
              <a:t>Logic: All the licenses that were paid with that receipt record now get a DHP sub-status created on them (receipt --&gt; fees --&gt; 'related to' licenses</a:t>
            </a:r>
          </a:p>
          <a:p>
            <a:r>
              <a:rPr lang="en-US" dirty="0"/>
              <a:t> If the inactivate license date is today, then inactivate all the license records associated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there is a delay (ex. 30 days) then we have to inactive the license records if it has been sitting DHP status for 30 days</a:t>
            </a:r>
          </a:p>
          <a:p>
            <a:pPr lvl="1"/>
            <a:r>
              <a:rPr lang="en-US" b="1" i="1" dirty="0"/>
              <a:t>Have a list of associated licenses on the model pop-up and have them check if they want that license to be deactivated </a:t>
            </a:r>
          </a:p>
          <a:p>
            <a:r>
              <a:rPr lang="en-US" dirty="0"/>
              <a:t>Create a $25 handling fee against a (any) license record associated with the receipt record (unless there is an override by the user in the modal pop-up).</a:t>
            </a:r>
          </a:p>
          <a:p>
            <a:r>
              <a:rPr lang="en-US" dirty="0"/>
              <a:t>Generate a letter PDF on the same license as we created the handling fee on.  </a:t>
            </a:r>
          </a:p>
          <a:p>
            <a:pPr lvl="1"/>
            <a:r>
              <a:rPr lang="en-US" dirty="0"/>
              <a:t>(the letter configuration will be done onshore - Chris Williams) </a:t>
            </a:r>
          </a:p>
          <a:p>
            <a:r>
              <a:rPr lang="en-US" dirty="0"/>
              <a:t>The reversal of the fee payment record and transfer the fee into accounts receivable (the account receivable part will be configured by BasicGov)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item records/JV records to capture the reversal of payment, transferring the fee to AR, and the creation of the new handling fee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7A93-87D4-4519-8DC7-837D86E9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777B-BF77-42FC-ABC1-3F00912C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Martin – how to apply a deposit record to a fee </a:t>
            </a:r>
          </a:p>
          <a:p>
            <a:r>
              <a:rPr lang="en-US" dirty="0"/>
              <a:t>Martin – how do we reverse a payment that has already been made and send the fee to AR (with respect to DHP)</a:t>
            </a:r>
          </a:p>
          <a:p>
            <a:r>
              <a:rPr lang="en-US" dirty="0"/>
              <a:t>Danny – notify that we are using a DHP checkbox on the license record</a:t>
            </a:r>
          </a:p>
          <a:p>
            <a:pPr lvl="1"/>
            <a:r>
              <a:rPr lang="en-US" dirty="0"/>
              <a:t>This would put the license in inactive status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Answer</a:t>
            </a:r>
          </a:p>
          <a:p>
            <a:pPr lvl="2"/>
            <a:r>
              <a:rPr lang="en-US" dirty="0"/>
              <a:t>When receipt is rejected, we create NSF fee </a:t>
            </a:r>
          </a:p>
          <a:p>
            <a:pPr lvl="2"/>
            <a:r>
              <a:rPr lang="en-US" dirty="0"/>
              <a:t>When you void a receipt, it reverses a fee </a:t>
            </a:r>
          </a:p>
          <a:p>
            <a:pPr lvl="2"/>
            <a:r>
              <a:rPr lang="en-US" dirty="0"/>
              <a:t>When user opens license #1, they see payment history and they see its rejected. You create a fee and type it into the description.</a:t>
            </a:r>
          </a:p>
          <a:p>
            <a:pPr lvl="2"/>
            <a:r>
              <a:rPr lang="en-US" dirty="0"/>
              <a:t>On license #5, related payment, click the receipt record </a:t>
            </a:r>
          </a:p>
          <a:p>
            <a:pPr lvl="3"/>
            <a:r>
              <a:rPr lang="en-US" dirty="0"/>
              <a:t>Receipt related list </a:t>
            </a:r>
          </a:p>
        </p:txBody>
      </p:sp>
    </p:spTree>
    <p:extLst>
      <p:ext uri="{BB962C8B-B14F-4D97-AF65-F5344CB8AC3E}">
        <p14:creationId xmlns:p14="http://schemas.microsoft.com/office/powerpoint/2010/main" val="328011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324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DHP Design</vt:lpstr>
      <vt:lpstr>Payment of a DHP</vt:lpstr>
      <vt:lpstr>Payment of a DHP</vt:lpstr>
      <vt:lpstr>Payment of a DHP - Logic</vt:lpstr>
      <vt:lpstr>PowerPoint Presentation</vt:lpstr>
      <vt:lpstr>“Capture DHP” form</vt:lpstr>
      <vt:lpstr>Capture DHP logic</vt:lpstr>
      <vt:lpstr>Outstanding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DHP Design</dc:title>
  <dc:creator>Chaubal, Pushkar (US - Minneapolis)</dc:creator>
  <cp:lastModifiedBy>Chaubal, Pushkar (US - Minneapolis)</cp:lastModifiedBy>
  <cp:revision>13</cp:revision>
  <dcterms:created xsi:type="dcterms:W3CDTF">2019-05-22T17:10:34Z</dcterms:created>
  <dcterms:modified xsi:type="dcterms:W3CDTF">2019-05-24T18:34:20Z</dcterms:modified>
</cp:coreProperties>
</file>