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804f4478b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804f4478b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804f4478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804f4478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804f4478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804f4478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804f4478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804f4478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804f4478b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804f4478b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804f4478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804f4478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804f4478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804f4478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04f44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804f44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04f4478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804f4478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804f447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804f447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04f447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804f447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804f447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804f447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04f447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804f447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804f4478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804f4478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04f4478b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804f4478b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urag19150@iiitd.ac.in" TargetMode="External"/><Relationship Id="rId4" Type="http://schemas.openxmlformats.org/officeDocument/2006/relationships/hyperlink" Target="mailto:yash19219@iiitd.ac.in" TargetMode="External"/><Relationship Id="rId5" Type="http://schemas.openxmlformats.org/officeDocument/2006/relationships/hyperlink" Target="mailto:ajay19293@iiitd.ac.in" TargetMode="External"/><Relationship Id="rId6" Type="http://schemas.openxmlformats.org/officeDocument/2006/relationships/hyperlink" Target="mailto:agamdeep19009@iiitd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308610" rtl="0" algn="ctr">
              <a:lnSpc>
                <a:spcPct val="112916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Dream Team Creator</a:t>
            </a:r>
            <a:endParaRPr sz="5400"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19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Anurag Yadav : </a:t>
            </a:r>
            <a:r>
              <a:rPr lang="en" sz="18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anurag19150@iiitd.ac.in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Yash Aggarwal :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yash19219@iiitd.ac.in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Ajay Kumar : </a:t>
            </a:r>
            <a:r>
              <a:rPr lang="en" sz="18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ajay19293@iiitd.ac.in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Agamdeep Bains :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agamdeep19009@iiitd.ac.in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(Won by Runs/Wickets, Tie, No Result)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7969"/>
            <a:ext cx="9144001" cy="306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</a:rPr>
              <a:t>Naive Bayesian model :</a:t>
            </a:r>
            <a:endParaRPr b="1" sz="22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Parameters are: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Match Venue (stadium name)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Bat/Field (what a team does in the first inning)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We do not plan to use this model as a baseline model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</a:rPr>
              <a:t>We had planned to use model as just a yardstick to evaluate our final model but later decided to use it to build on the current model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</a:rPr>
              <a:t>Logistic Regression (batch gradient descent):</a:t>
            </a:r>
            <a:endParaRPr b="1" sz="22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It uses 11 parameters of each player: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Average Runs per Match, Balls Faced, Catches, Economy, Runs Given, Strike Rate, Players Stumped, Total Boundaries, Total Runs, Wickets, Wickets Per Over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We averages these values across a team and find the difference of these averaged values between both the teams</a:t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The model is then trained on the resulting difference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</a:rPr>
              <a:t>Naive Bayes: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</a:rPr>
              <a:t>Accuracy: 0.6007371007371007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</a:rPr>
              <a:t>Precision: 0.6149425287356322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</a:rPr>
              <a:t>Recall: 0.7213483146067415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</a:rPr>
              <a:t>F1: 0.6639089968976214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  <a:highlight>
                  <a:srgbClr val="FFFFFF"/>
                </a:highlight>
              </a:rPr>
              <a:t>Logistic Regression (BGD):</a:t>
            </a:r>
            <a:endParaRPr b="1" sz="2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</a:rPr>
              <a:t>Accuracy: 0.6380368098159509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</a:rPr>
              <a:t>Precision: 0.6923076923076923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</a:rPr>
              <a:t>Recall: 0.6702127659574468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</a:rPr>
              <a:t>F1: 0.681081081081081</a:t>
            </a:r>
            <a:endParaRPr sz="20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TIMELINE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project progress has been on schedule and a lot of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work has been done.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However, we wish to improve upon the base model by adjusting hyperparameter values (learning rate) and adding regularization.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1</a:t>
            </a:r>
            <a:r>
              <a:rPr b="1"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Study and Research about Sport/Tournament of Interest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2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Data Collection/Mining/Scraping from Trusted Sources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3</a:t>
            </a:r>
            <a:r>
              <a:rPr b="1" lang="en" sz="1100">
                <a:solidFill>
                  <a:srgbClr val="3C4043"/>
                </a:solidFill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Selecting and Extracting Relevant Features from Dataset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4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Preprocessing Data and Reducing Noise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5</a:t>
            </a:r>
            <a:r>
              <a:rPr lang="en" sz="1100">
                <a:solidFill>
                  <a:srgbClr val="3C4043"/>
                </a:solidFill>
                <a:latin typeface="Century"/>
                <a:ea typeface="Century"/>
                <a:cs typeface="Century"/>
                <a:sym typeface="Century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Determine Optimal Model to use and Start Training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6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Analysis of the Resultant Model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7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Evaluation and Normalization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8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Parameter and Hyperparameter Tuning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9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–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Fine-tuning the Entire Project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302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Week 10</a:t>
            </a: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–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Preparing Documentation, Report and Presentation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DONE</a:t>
            </a:r>
            <a:endParaRPr b="1"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</a:rPr>
              <a:t>Work done by every member of the team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</a:rPr>
              <a:t>1) </a:t>
            </a:r>
            <a:r>
              <a:rPr b="1" lang="en" sz="1500">
                <a:solidFill>
                  <a:srgbClr val="666666"/>
                </a:solidFill>
              </a:rPr>
              <a:t>Anurag Yadav</a:t>
            </a:r>
            <a:r>
              <a:rPr lang="en" sz="1500">
                <a:solidFill>
                  <a:srgbClr val="666666"/>
                </a:solidFill>
              </a:rPr>
              <a:t>: Dataset Preprocessing- Data Extraction, Features extraction, Data collecting, Data analysis, Noise Reduction,Report writing, helped in the logistic regression model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</a:rPr>
              <a:t>2) </a:t>
            </a:r>
            <a:r>
              <a:rPr b="1" lang="en" sz="1500">
                <a:solidFill>
                  <a:srgbClr val="666666"/>
                </a:solidFill>
              </a:rPr>
              <a:t>Yash Aggarwal</a:t>
            </a:r>
            <a:r>
              <a:rPr lang="en" sz="1500">
                <a:solidFill>
                  <a:srgbClr val="666666"/>
                </a:solidFill>
              </a:rPr>
              <a:t>: Data Collection, Feature extraction, Report Writing, Data Preprocessing, helped in Naive Bayesian  model and metric Collection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</a:rPr>
              <a:t>3) </a:t>
            </a:r>
            <a:r>
              <a:rPr b="1" lang="en" sz="1500">
                <a:solidFill>
                  <a:srgbClr val="666666"/>
                </a:solidFill>
              </a:rPr>
              <a:t>Agamdeep Bains:</a:t>
            </a:r>
            <a:r>
              <a:rPr lang="en" sz="1500">
                <a:solidFill>
                  <a:srgbClr val="666666"/>
                </a:solidFill>
              </a:rPr>
              <a:t> Data collection, Feature extraction, Coding Logistic Regression model and Naive Bayesian model, Metric Collection, Report Writing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4) </a:t>
            </a:r>
            <a:r>
              <a:rPr b="1" lang="en" sz="1500">
                <a:solidFill>
                  <a:srgbClr val="666666"/>
                </a:solidFill>
              </a:rPr>
              <a:t>Ajay Kumar: </a:t>
            </a:r>
            <a:r>
              <a:rPr lang="en" sz="1500">
                <a:solidFill>
                  <a:srgbClr val="666666"/>
                </a:solidFill>
              </a:rPr>
              <a:t>Naive Bayesian model, Report Writing,data collection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Literature review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Player’s Performance Prediction in ODI Cricket Using Machine Learning Algorithms</a:t>
            </a:r>
            <a:endParaRPr b="1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Aminul Islam Anik, Sakif Yeaser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 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paper proposes a model to predict a cricket player’s performance  in upcoming match</a:t>
            </a:r>
            <a:r>
              <a:rPr b="1"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implementing machine learning algorithms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Algorithms and Techniques Used </a:t>
            </a: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Recursive Feature Elimination, Univariate Selection, linear regression, support vector machine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Feature Selection Algorithms are used for extracting the attributes that are more related to the output feature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Machine learning algorithms are used to predict the runs scored by a batsman and runs conceded by a bowler in the upcoming match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82175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2)Machine learning-based Selection of Optimal sports Team based on the Players Performance</a:t>
            </a:r>
            <a:endParaRPr b="1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Author :</a:t>
            </a:r>
            <a:r>
              <a:rPr lang="en" sz="1200"/>
              <a:t> Monali Shetty, Sankalp Rane, Chaitanya Pandita, Suyash Salvi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Abstract :</a:t>
            </a:r>
            <a:r>
              <a:rPr lang="en" sz="1200"/>
              <a:t>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paper provides a model that can select the best playing 11 in the Indian Cricket team. There are various factors on which a player's performance depends, like pitch type, the opposition team, the ground, etc.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Algorithms and </a:t>
            </a:r>
            <a:r>
              <a:rPr b="1"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r>
              <a:rPr b="1"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Used :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Logistic Regression, Support Vector , Random Forest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 algorithm used for predicting performance.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This model gives you a 360-degree view of the player's skill set, be it, batting, bowling, and fielding.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player performance classified into several classes, and a random forest classifier used to predict the player's performance.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Dataset description</a:t>
            </a:r>
            <a:endParaRPr b="1" sz="46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have used two different data set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Ball by Ball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Match by Match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Features of match by match dataset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id , city , date , player_of_match , venue , neutral_venue , team1 , team2 , toss_winner , toss_decision , winner , result , result_margin , eliminator	method , umpire 1 , umpire 2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Features of ball by ball dataset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Total_Runs , Total_Boundries , Striker_Rate , Average , Wickets , Economy , Wickets_over , Catches , Stumped , Balls_Faced , Matched_played , Run_Given , ball delivered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detail about the data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Ball by Ball data set doesn’t provide as such valuable </a:t>
            </a:r>
            <a:r>
              <a:rPr lang="en" sz="1400"/>
              <a:t>information</a:t>
            </a:r>
            <a:r>
              <a:rPr lang="en" sz="1400"/>
              <a:t> so we have to processing and extract the important  information like all </a:t>
            </a:r>
            <a:r>
              <a:rPr lang="en" sz="1400"/>
              <a:t>information</a:t>
            </a:r>
            <a:r>
              <a:rPr lang="en" sz="1400"/>
              <a:t> about the players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Strike rate , economy and there are various factors which are important and we had to calculate them using the formula as these data were not present directly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From Match by Match data we easily extracted the data about the </a:t>
            </a:r>
            <a:r>
              <a:rPr lang="en" sz="1400"/>
              <a:t>venus</a:t>
            </a:r>
            <a:r>
              <a:rPr lang="en" sz="1400"/>
              <a:t> like which team wins more matches on which venue and so 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also extracted the data about the man of match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Visualization</a:t>
            </a:r>
            <a:endParaRPr b="1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</a:t>
            </a:r>
            <a:r>
              <a:rPr lang="en"/>
              <a:t>r</a:t>
            </a:r>
            <a:r>
              <a:rPr lang="en"/>
              <a:t>uns scored by some players                                 total matches played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13" y="1679575"/>
            <a:ext cx="36290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2719" l="0" r="0" t="-2720"/>
          <a:stretch/>
        </p:blipFill>
        <p:spPr>
          <a:xfrm>
            <a:off x="4536275" y="1583150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Number of matches played by different ipl teams from 2008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25" y="1959775"/>
            <a:ext cx="8583552" cy="17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Strike Rate of some Players</a:t>
            </a:r>
            <a:endParaRPr b="1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63" y="1390650"/>
            <a:ext cx="35718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MATCHES WON BY TEAMS FROM 2008-2020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88" y="1304225"/>
            <a:ext cx="8458423" cy="28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