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04f4478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04f4478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04f4478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04f4478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04f4478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804f4478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04f447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804f447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04f4478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804f4478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804f4478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804f4478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6811b4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6811b4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6811b4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6811b4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04f4478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804f4478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804f4478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804f4478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51f9519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51f9519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04f44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04f44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04f447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04f447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51f9519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51f9519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04f447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04f447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04f447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04f447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804f447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804f447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04f447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804f447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urag19150@iiitd.ac.in" TargetMode="External"/><Relationship Id="rId4" Type="http://schemas.openxmlformats.org/officeDocument/2006/relationships/hyperlink" Target="mailto:yash19219@iiitd.ac.in" TargetMode="External"/><Relationship Id="rId5" Type="http://schemas.openxmlformats.org/officeDocument/2006/relationships/hyperlink" Target="mailto:ajay19293@iiitd.ac.in" TargetMode="External"/><Relationship Id="rId6" Type="http://schemas.openxmlformats.org/officeDocument/2006/relationships/hyperlink" Target="mailto:agamdeep19009@iiitd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eeexplore.ieee.org/xpl/conhome/8616747/proceeding" TargetMode="External"/><Relationship Id="rId4" Type="http://schemas.openxmlformats.org/officeDocument/2006/relationships/hyperlink" Target="https://ieeexplore.ieee.org/document/8628118/citations#cita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xpl/conhome/9130794/proceeding" TargetMode="External"/><Relationship Id="rId4" Type="http://schemas.openxmlformats.org/officeDocument/2006/relationships/hyperlink" Target="https://ieeexplore.ieee.org/document/913789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804.04226.pdf" TargetMode="External"/><Relationship Id="rId4" Type="http://schemas.openxmlformats.org/officeDocument/2006/relationships/hyperlink" Target="https://arxiv.org/pdf/1804.04226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08610" rtl="0" algn="ctr">
              <a:lnSpc>
                <a:spcPct val="112916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Dream Team Creator</a:t>
            </a:r>
            <a:endParaRPr sz="54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1838650"/>
            <a:ext cx="64767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Anurag Yadav :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anurag19150@iiitd.ac.in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Yash Aggarwal 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yash19219@iiitd.ac.in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Ajay Kumar :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ajay19293@iiitd.ac.in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Agamdeep Bains 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agamdeep19009@iiitd.ac.in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390650"/>
            <a:ext cx="3571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2550"/>
            <a:ext cx="9105173" cy="33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6982475" y="252750"/>
            <a:ext cx="2038800" cy="4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6675"/>
            <a:ext cx="68424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TOSS ON THE MATCH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969"/>
            <a:ext cx="9144001" cy="30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8769"/>
            <a:ext cx="9144000" cy="306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Naive Bayesian model :</a:t>
            </a:r>
            <a:endParaRPr b="1" sz="22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Parameters are: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Match Venue (stadium name)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Bat/Field (what a team does in the first inning)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We do not plan to use this model as a baseline model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</a:rPr>
              <a:t>We had planned to use model as just a yardstick to evaluate our final model but later decided to use it to build on the current model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Logistic Regression (batch gradient descent):</a:t>
            </a:r>
            <a:endParaRPr b="1" sz="22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It uses 11 parameters of each player: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Average Runs per Match, Balls Faced, Catches, Economy, Runs Given, Strike Rate, Players Stumped, Total Boundaries, Total Runs, Wickets, Wickets Per Over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We averages these values across a team and find the difference of these averaged values between both the teams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The model is then trained on the resulting difference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25" y="885475"/>
            <a:ext cx="4944800" cy="42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Logistic Regression:</a:t>
            </a:r>
            <a:r>
              <a:rPr lang="en" sz="2000">
                <a:solidFill>
                  <a:srgbClr val="666666"/>
                </a:solidFill>
              </a:rPr>
              <a:t> 0.6441717791411042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Gaussian Naive Bayes:</a:t>
            </a:r>
            <a:r>
              <a:rPr lang="en" sz="2000">
                <a:solidFill>
                  <a:srgbClr val="666666"/>
                </a:solidFill>
              </a:rPr>
              <a:t> 0.6380368098159509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Decision Tree:</a:t>
            </a:r>
            <a:r>
              <a:rPr lang="en" sz="2000">
                <a:solidFill>
                  <a:srgbClr val="666666"/>
                </a:solidFill>
              </a:rPr>
              <a:t> 0.5766871165644172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Random Forest:</a:t>
            </a:r>
            <a:r>
              <a:rPr lang="en" sz="2000">
                <a:solidFill>
                  <a:srgbClr val="666666"/>
                </a:solidFill>
              </a:rPr>
              <a:t> 0.7116564417177914	(Final model used)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MLP:</a:t>
            </a:r>
            <a:r>
              <a:rPr lang="en" sz="2000">
                <a:solidFill>
                  <a:srgbClr val="666666"/>
                </a:solidFill>
              </a:rPr>
              <a:t> 0.5398773006134969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666666"/>
                </a:solidFill>
              </a:rPr>
              <a:t>SVM:</a:t>
            </a:r>
            <a:r>
              <a:rPr lang="en" sz="2000">
                <a:solidFill>
                  <a:srgbClr val="666666"/>
                </a:solidFill>
              </a:rPr>
              <a:t> 0.588957055214724</a:t>
            </a:r>
            <a:endParaRPr b="1" sz="2000">
              <a:solidFill>
                <a:srgbClr val="666666"/>
              </a:solidFill>
            </a:endParaRPr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3" y="0"/>
            <a:ext cx="91315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project progress has been completed on schedule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r>
              <a:rPr b="1"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Study and Research about Sport/Tournament of Interest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Data Collection/Mining/Scraping from Trusted 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r>
              <a:rPr b="1" lang="en" sz="1100">
                <a:solidFill>
                  <a:srgbClr val="3C4043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Selecting and Extracting Relevant Features from Dataset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Preprocessing Data and Reducing Noise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5</a:t>
            </a:r>
            <a:r>
              <a:rPr lang="en" sz="1100">
                <a:solidFill>
                  <a:srgbClr val="3C4043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Determine Optimal Model to use and Start Training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6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Analysis of the Resultant Model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7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Evaluation and Normalization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8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Parameter and Hyperparameter Tuning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Fine-tuning the Entire Project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10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Preparing Documentation, Report and Presentation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DONE</a:t>
            </a:r>
            <a:endParaRPr b="1"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Work done by every member of the team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1) </a:t>
            </a:r>
            <a:r>
              <a:rPr b="1" lang="en" sz="1500">
                <a:solidFill>
                  <a:srgbClr val="666666"/>
                </a:solidFill>
              </a:rPr>
              <a:t>Anurag Yadav</a:t>
            </a:r>
            <a:r>
              <a:rPr lang="en" sz="1500">
                <a:solidFill>
                  <a:srgbClr val="666666"/>
                </a:solidFill>
              </a:rPr>
              <a:t>: Dataset Preprocessing- Data Extraction, Features extraction, Data collecting, Data analysis, Noise Reduction,Report writing, helped in the logistic regression model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2) </a:t>
            </a:r>
            <a:r>
              <a:rPr b="1" lang="en" sz="1500">
                <a:solidFill>
                  <a:srgbClr val="666666"/>
                </a:solidFill>
              </a:rPr>
              <a:t>Yash Aggarwal</a:t>
            </a:r>
            <a:r>
              <a:rPr lang="en" sz="1500">
                <a:solidFill>
                  <a:srgbClr val="666666"/>
                </a:solidFill>
              </a:rPr>
              <a:t>: Data Collection, Feature extraction, Report Writing, Data Preprocessing, helped in Naive Bayesian  model and metric Collection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3) </a:t>
            </a:r>
            <a:r>
              <a:rPr b="1" lang="en" sz="1500">
                <a:solidFill>
                  <a:srgbClr val="666666"/>
                </a:solidFill>
              </a:rPr>
              <a:t>Agamdeep Bains:</a:t>
            </a:r>
            <a:r>
              <a:rPr lang="en" sz="1500">
                <a:solidFill>
                  <a:srgbClr val="666666"/>
                </a:solidFill>
              </a:rPr>
              <a:t> Data collection, Feature extraction, Coding Logistic Regression model and Naive Bayesian model, Metric Collection, Report Writing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4) </a:t>
            </a:r>
            <a:r>
              <a:rPr b="1" lang="en" sz="1500">
                <a:solidFill>
                  <a:srgbClr val="666666"/>
                </a:solidFill>
              </a:rPr>
              <a:t>Ajay Kumar: </a:t>
            </a:r>
            <a:r>
              <a:rPr lang="en" sz="1500">
                <a:solidFill>
                  <a:srgbClr val="666666"/>
                </a:solidFill>
              </a:rPr>
              <a:t>Naive Bayesian model, Report Writing,data collection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25" y="1192013"/>
            <a:ext cx="2426651" cy="321662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8298" l="0" r="0" t="0"/>
          <a:stretch/>
        </p:blipFill>
        <p:spPr>
          <a:xfrm>
            <a:off x="4074300" y="1250100"/>
            <a:ext cx="3939575" cy="28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Literature review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Player’s Performance Prediction in ODI Cricket Using Machine Learning Algorithms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Aminul Islam Anik, Sakif Yeaser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 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paper proposes a model to predict a cricket player’s performance  in upcoming match</a:t>
            </a: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implementing machine learning algorithms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 and Techniques Used </a:t>
            </a: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Recursive Feature Elimination, Univariate Selection, linear regression, support vector machine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Feature Selection Algorithms are used for extracting the attributes that are more related to the output feature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Machine learning algorithms are used to predict the runs scored by a batsman and runs conceded by a bowler in the upcoming match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Published in:  </a:t>
            </a:r>
            <a:r>
              <a:rPr lang="en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2018 4th International Conference on Electrical Engineering and Information &amp; Communication Technology(iCEEiCT)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https://ieeexplore.ieee.org/document/8628118/citations#citations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82175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2)Machine learning-based Selection of Optimal sports Team based on the Players Performance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Author :</a:t>
            </a:r>
            <a:r>
              <a:rPr lang="en" sz="1200"/>
              <a:t> Monali Shetty, Sankalp Rane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Abstract :</a:t>
            </a:r>
            <a:r>
              <a:rPr lang="en" sz="1200"/>
              <a:t>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provides a model that can select the best playing 11 in the Indian Cricket team. There are various factors on which a player's performance depends, like pitch type, the opposition team, the ground, etc.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 and </a:t>
            </a: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Used :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Logistic Regression, Support Vector , Random Forest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algorithm used for predicting performance.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This model gives you a 360-degree view of the player's skill set, be it, batting, bowling, and fielding.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player performance classified into several classes, and a random forest classifier used to predict the player's performance.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Published in: </a:t>
            </a:r>
            <a:r>
              <a:rPr lang="en" sz="11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2020 5th International Conference on Communication and Electronics Systems (ICCES)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https://ieeexplore.ieee.org/document/9137891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82175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INCREASED PREDICTION ACCURACY IN THE GAME OF CRICKET USING MACHINE LEARNING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Author :</a:t>
            </a:r>
            <a:r>
              <a:rPr lang="en" sz="1200"/>
              <a:t> </a:t>
            </a:r>
            <a:r>
              <a:rPr lang="en" sz="1200"/>
              <a:t>Kalpdrum Passi and Niravkumar Pandey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Abstract :</a:t>
            </a:r>
            <a:r>
              <a:rPr lang="en" sz="1200"/>
              <a:t>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This paper attempts to predict the performance of players as how many runs will each batsman score and how many wickets will each bowler take for both the teams.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 and Techniques Used :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naïve bayes, decision trees, random forest and multiclass support vector machines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defined a new measure called Combined Bowling Rate to measure the performance of bowlers. The combined bowling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rate is a combination of three traditional bowling measures: bowling average, strike rate and economy.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.Random Forest turned out to be the most accurate classifier with an accuracy of 90.74% for predicting runs scored by a batsman and 92.25% for predicting wickets taken by a bowler.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Results of SVM were surprising as it achieved an accuracy of just 51.45% for predicting runs and 68.78% for predicting wickets.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Published in: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Data Mining &amp; Knowledge Management Process (IJDKP) Vol.8, No.2, March 2018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: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https://arxiv.org/pdf/1804.04226.pdf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b="1" sz="46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have used two different data set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Ball by Ball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Match by Match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Features of match by match dataset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id , city , date , player_of_match , venue , neutral_venue , team1 , team2 , toss_winner , toss_decision , winner , result , result_margin , eliminator	method , umpire 1 , umpire 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Features of ball by ball dataset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id, inning, over, ball, batsman, non_striker, bowler, batsman_runs, extra_runs, total_runs, non_boundary, is_wicket, dismissal_kind, player_dismissed, fielder, extras_type, batting_team, bowling_team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detail about the data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Ball by Ball data set doesn’t provide as such valuable </a:t>
            </a:r>
            <a:r>
              <a:rPr lang="en" sz="1400"/>
              <a:t>information</a:t>
            </a:r>
            <a:r>
              <a:rPr lang="en" sz="1400"/>
              <a:t> so we have to processing and extract the important  information like all </a:t>
            </a:r>
            <a:r>
              <a:rPr lang="en" sz="1400"/>
              <a:t>information</a:t>
            </a:r>
            <a:r>
              <a:rPr lang="en" sz="1400"/>
              <a:t> about the players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Strike rate , economy and there are various factors which are important and we had to calculate them using the formula as these data were not present directly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From Match by Match data we easily extracted the data about the </a:t>
            </a:r>
            <a:r>
              <a:rPr lang="en" sz="1400"/>
              <a:t>venus</a:t>
            </a:r>
            <a:r>
              <a:rPr lang="en" sz="1400"/>
              <a:t> like which team wins more matches on which venue and so 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also extracted the data about the man of match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Visualization</a:t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r>
              <a:rPr lang="en"/>
              <a:t>r</a:t>
            </a:r>
            <a:r>
              <a:rPr lang="en"/>
              <a:t>uns scored by some players                                 total matches played 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7725"/>
            <a:ext cx="9143977" cy="3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Strike rate of</a:t>
            </a:r>
            <a:r>
              <a:rPr lang="en" sz="1800">
                <a:solidFill>
                  <a:schemeClr val="dk2"/>
                </a:solidFill>
              </a:rPr>
              <a:t> different ipl teams from 2008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5" y="1959775"/>
            <a:ext cx="8583552" cy="17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6071"/>
            <a:ext cx="9144000" cy="361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