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5949b9f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5949b9f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5a82b9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5a82b9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5a82b9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5a82b9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5a82b9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5a82b9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5949b9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5949b9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5a82b90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5a82b90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5949b9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5949b9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5949b9f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5949b9f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5949b9f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5949b9f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5949b9f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5949b9f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5949b9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5949b9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5a82b90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5a82b90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5949b9f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5949b9f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5a82b9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5a82b9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5949b9f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5949b9f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5a82b9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5a82b9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5949b9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5949b9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5949b9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5949b9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5949b9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5949b9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ArogyaRaksha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School of AI </a:t>
            </a:r>
            <a:r>
              <a:rPr lang="en-GB"/>
              <a:t>health care</a:t>
            </a:r>
            <a:r>
              <a:rPr lang="en-GB"/>
              <a:t> hackathon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464450" y="2992575"/>
            <a:ext cx="22326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M.Ajay Kumar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K.Sandhya Laxmi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M.Sukharam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M.Kiran Kumar</a:t>
            </a:r>
            <a:endParaRPr sz="1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Val Test Split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Train 35% of Nevus(</a:t>
            </a:r>
            <a:r>
              <a:rPr lang="en-GB" sz="2400"/>
              <a:t>Melanocytic nevi</a:t>
            </a:r>
            <a:r>
              <a:rPr lang="en-GB" sz="2400"/>
              <a:t>) data 65% testing.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Remaining all classes 80% data to train 20% for testing.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T</a:t>
            </a:r>
            <a:r>
              <a:rPr lang="en-GB" sz="2400"/>
              <a:t>raining</a:t>
            </a:r>
            <a:r>
              <a:rPr lang="en-GB" sz="2400"/>
              <a:t> Data again split into 80% for training 20% val.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Val Test Split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150" y="879750"/>
            <a:ext cx="3775800" cy="4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Details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Keras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Written own model from scratch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16 Layers used (Conv2d, MaxPool2D, Dropout).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Used </a:t>
            </a:r>
            <a:r>
              <a:rPr lang="en-GB"/>
              <a:t>Adam optimizer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Learning Rate =0.00001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Basic random augmentation applied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Epochs :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Loss function : Categorical Cross Entropy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Used ReduceLROnPlateau for patience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- val plot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5" y="985825"/>
            <a:ext cx="85534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Validation: accuracy = 0.657658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Test: accuracy = 0.788772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1029575"/>
            <a:ext cx="37095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val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12" y="410000"/>
            <a:ext cx="4471793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29900" y="1380275"/>
            <a:ext cx="4142100" cy="17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Test data(Unseen)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250" y="152400"/>
            <a:ext cx="4465500" cy="4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Ideas to Improve the Accuracy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now used only image features for classification.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can use the features like gender, age, localization..etc. to improve the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only tested with  </a:t>
            </a:r>
            <a:r>
              <a:rPr lang="en-GB"/>
              <a:t>Categorical Cross Entropy loss function we can try with different losses like perceptual loss, weighted kappa loss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925" y="374075"/>
            <a:ext cx="3136199" cy="43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59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ISIC 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807750"/>
            <a:ext cx="85206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6175"/>
            <a:ext cx="9144001" cy="44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50"/>
            <a:ext cx="9211550" cy="47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5272100" y="3927775"/>
            <a:ext cx="3507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Keep Learning…..</a:t>
            </a:r>
            <a:endParaRPr sz="18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75350" y="1859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 Understanding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</a:t>
            </a:r>
            <a:r>
              <a:rPr lang="en-GB"/>
              <a:t>Categories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800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Melanocytic nevi             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Melanoma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Benign keratosis-like lesions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Basal cell carcinoma          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Actinic keratoses             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Vascular lesions              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Dermatofibroma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94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HAM10000</a:t>
            </a:r>
            <a:r>
              <a:rPr lang="en-GB"/>
              <a:t>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5175"/>
            <a:ext cx="9144001" cy="41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5" y="0"/>
            <a:ext cx="89894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 of dataset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Gender:                                      Type of tool used while collection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ale       5406                            Histo        5340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Female     4552                          F</a:t>
            </a:r>
            <a:r>
              <a:rPr lang="en-GB"/>
              <a:t>ollow_up    3704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Unknown      57                          C</a:t>
            </a:r>
            <a:r>
              <a:rPr lang="en-GB"/>
              <a:t>onsensus     902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Confocal       69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16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ocalization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4774"/>
            <a:ext cx="9144001" cy="43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Val Test Split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Data : Data </a:t>
            </a:r>
            <a:r>
              <a:rPr lang="en-GB"/>
              <a:t>completely</a:t>
            </a:r>
            <a:r>
              <a:rPr lang="en-GB"/>
              <a:t> unseened used for final model testing.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Training Data : Data used for training only.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Val data: Used for validate the model at each epoch.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