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146847058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15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9/20/2025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674" y="1896280"/>
            <a:ext cx="6310655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Weather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Dashboard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895" y="3905231"/>
            <a:ext cx="94134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Name-Akash kumar Sahoo</a:t>
            </a: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College Name- Einstein Academy of Technology And Management ,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khordha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Department- 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06" y="13926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3829" y="2225756"/>
            <a:ext cx="6659195" cy="124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Provides an easy-to-use, visually appealing weather application.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Eliminates the need for switching apps.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Interactive, responsive, and informative weather experience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38523"/>
            <a:ext cx="10024988" cy="214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Backend Integration (Node.js/Express)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to manage user accounts and allow saving favorite cities.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Push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Notifications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real-time alerts for severe weather conditions.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Hourly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Forecast Support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provide more detailed weather predictions.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Dark/Light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Theme Toggle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enhance user experience with customizable themes.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App Version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extend the dashboard as an Android/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app. 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31" y="132730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28" y="2006082"/>
            <a:ext cx="11029615" cy="2090057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OpenWeatherMap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 API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Chart.js Documentation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MDN Web Docs (JavaScript, Fetch API, CSS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 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Problem </a:t>
            </a:r>
            <a:r>
              <a:rPr lang="en-US" sz="2000" b="1" dirty="0" smtClean="0">
                <a:latin typeface="Times New Roman" pitchFamily="18" charset="0"/>
                <a:ea typeface="+mn-lt"/>
                <a:cs typeface="Times New Roman" pitchFamily="18" charset="0"/>
              </a:rPr>
              <a:t>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System Development </a:t>
            </a:r>
            <a:r>
              <a:rPr lang="en-US" sz="2000" b="1" dirty="0" smtClean="0">
                <a:latin typeface="Times New Roman" pitchFamily="18" charset="0"/>
                <a:ea typeface="+mn-lt"/>
                <a:cs typeface="Times New Roman" pitchFamily="18" charset="0"/>
              </a:rPr>
              <a:t>Approach</a:t>
            </a:r>
            <a:endParaRPr lang="en-US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305435" indent="-305435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Algorithm &amp; Deployment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37" y="140195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474" y="2235087"/>
            <a:ext cx="8648201" cy="168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People rely on multiple apps or websites for weather updates.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Existing apps may have cluttered UI or lack city-based and location-based searches.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is a need for a simple, interactive, and visually appealing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Weather Dashboard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Users should be able to check both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current weather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5-day forecast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easily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39" y="102646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0482" y="1580915"/>
            <a:ext cx="6417911" cy="343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Frontend Technologies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HTML5 → Structure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CSS3 → Styling, animations, responsiveness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JavaScript → Fetch API, dynamic updates, Chart.js for graphs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Design Approach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Clean, modern, and user-friendly interface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 responsive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Integration with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OpenWeatherMap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API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53" y="132730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Algorithm &amp; Deployment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3160" y="2141781"/>
            <a:ext cx="8194616" cy="299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Step-by-step Approach: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Input Handling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City search or user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geolocation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API Request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Fetch weather &amp; forecast data from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OpenWeatherMap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Data Processing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Extract temperature, humidity, wind speed, sunrise/sunset, etc.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UI Update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Display weather info dynamically with animations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Forecast Display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Show 5-day forecast in cards + chart visualization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Deployment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Hosted 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Pages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Result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6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pic>
        <p:nvPicPr>
          <p:cNvPr id="4" name="Content Placeholder 3" descr="Screenshot (7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days forecast and chart</a:t>
            </a:r>
            <a:endParaRPr lang="en-US" dirty="0"/>
          </a:p>
        </p:txBody>
      </p:sp>
      <p:pic>
        <p:nvPicPr>
          <p:cNvPr id="4" name="Content Placeholder 3" descr="Screenshot (7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58</TotalTime>
  <Words>294</Words>
  <Application>Microsoft Office PowerPoint</Application>
  <PresentationFormat>Custom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 Title: Weather Dashboard</vt:lpstr>
      <vt:lpstr>OUTLINE</vt:lpstr>
      <vt:lpstr>Problem Statement</vt:lpstr>
      <vt:lpstr>System  Approach</vt:lpstr>
      <vt:lpstr>Algorithm &amp; Deployment</vt:lpstr>
      <vt:lpstr>Result</vt:lpstr>
      <vt:lpstr>Temperature</vt:lpstr>
      <vt:lpstr>5 days forecast and chart</vt:lpstr>
      <vt:lpstr>GITHUB link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ASUS</cp:lastModifiedBy>
  <cp:revision>50</cp:revision>
  <dcterms:created xsi:type="dcterms:W3CDTF">2021-05-26T16:50:10Z</dcterms:created>
  <dcterms:modified xsi:type="dcterms:W3CDTF">2025-09-20T05:06:29Z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