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568F-8AB8-4CEF-8D07-3B0D5C66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0CCB8-A721-4C5E-B336-C7706848B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BC85-A602-48B0-958A-6496FF4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98B3-675A-463B-9ED6-AD6EFC8F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D3D6-096C-45DC-98DA-8838E61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32C9-9642-45E0-8C89-7CD06ECB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F980-DED8-414C-85FA-1B6EF30C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6F31-2190-4AD7-83DE-C7388014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2944-585B-47B9-957C-5DD82C86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07B4-B209-42BF-9B4C-993F8592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9EF91-7C8D-4270-8E8B-5FA5753B6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96898-D590-432F-9E21-EAD48399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3E25-B267-4028-ADCC-34D36C56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E0D1-BFF9-41A7-BBE1-81ABDDBC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A235-496F-429B-BADB-14DA752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935B-5435-4B64-9CE1-5ED4080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0574-5C8A-4AE2-AB2E-E6DFD0A2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5776-BA6E-4092-BCCC-D60128C8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7081-CE5C-45E2-83D6-5FECD61E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A98B-50E5-426C-905C-D676A300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2AD6-D3BF-4906-BA4E-5E6FAFED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08D8A-F3C7-4451-A787-188787F0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29DB-507A-4B76-9A98-91C449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E9FE-2F09-4CA2-AABF-E87A7DEC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65CF-A1B3-4023-BD97-C8434C58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090A-D61F-491D-89AB-E0746A20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FA5E-6473-4FA7-9CB4-5DC840F26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88DB8-16F3-490D-BBBD-D1170B7B7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05079-CA07-444C-95EA-BC1ABA8B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BC50-5CC5-4067-8110-8811221D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D579-80C5-47E5-AF40-526EA5D9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CBE9-7A6F-41C1-8996-2FF92C2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E31E-A502-452C-80C6-D79D94F1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8FA5C-57E9-4EF2-BB80-CA6E76F32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FB80-9D60-4AFF-B027-12D6D5335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F0555-BECD-4900-BAE4-360CBAB6A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40561-603D-495F-88B5-DC2EA64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B2A85-F368-4135-A69A-1A98CD25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F343D-C4EB-42BD-BCA7-922529E8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B23C-7B19-413A-9BF0-F6913C8D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45ACE-3557-4A34-81F7-A4235399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CD1CC-33A3-483A-8ECA-0B9F19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50DFB-9E8B-41A3-B6DE-713EC0C0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F1C6D-EFF7-46A6-B032-9627A62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45684-9D6E-4B6C-9007-CC481BFA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7461-FAA8-4C6D-89DB-2989A0E1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6DF6-EE01-45EA-B880-0FC062E0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3FC9-7CFA-4BB9-BE26-A58C2D56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80A5E-6F38-49A4-8812-6C4E8FD6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5A6D-4A4F-4766-B642-A1E15940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9233-ABD6-43BA-B554-D10C6C10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019BA-84F9-41DA-9BD6-96260A2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0886-11D2-484F-8DDC-218B3E7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DE245-D75C-486C-8386-68443A010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562C-8915-43A9-989C-7240E7C1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E84D-39EF-4192-A1C8-A9FD17F6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7D388-8F92-4DB8-8EA7-C258944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B5606-04A8-4659-838F-E7EA49F6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4A1B9-3C1F-4322-A2CD-4A4D6081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8554-E12F-438E-A249-A6900D34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96B2-58A4-4274-8C5F-58C3BEDC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BC21-DDFD-4316-BB40-D19494E6098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F4F1-4801-4056-9262-E0F56935C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B951-AE4F-4939-97C5-9FEC2EB39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12E3-14DE-46D9-B6F4-AE22FBED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23C442-CD50-422A-AD49-BEAB39688FBE}"/>
              </a:ext>
            </a:extLst>
          </p:cNvPr>
          <p:cNvSpPr txBox="1"/>
          <p:nvPr/>
        </p:nvSpPr>
        <p:spPr>
          <a:xfrm>
            <a:off x="228600" y="190500"/>
            <a:ext cx="118586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				</a:t>
            </a:r>
            <a:r>
              <a:rPr lang="en-US" sz="4000" b="1" dirty="0" err="1"/>
              <a:t>InternationalizatioN</a:t>
            </a:r>
            <a:r>
              <a:rPr lang="en-US" sz="4000" b="1" dirty="0">
                <a:sym typeface="Wingdings" panose="05000000000000000000" pitchFamily="2" charset="2"/>
              </a:rPr>
              <a:t>(I18N)</a:t>
            </a:r>
            <a:endParaRPr lang="en-US" sz="4000" b="1" dirty="0"/>
          </a:p>
          <a:p>
            <a:r>
              <a:rPr lang="en-US" dirty="0"/>
              <a:t>The process of designing web applications in such a way which provides supports for various countries , various languages and various currencies automatically without performing any change in the application is called </a:t>
            </a:r>
            <a:r>
              <a:rPr lang="en-US" dirty="0" err="1"/>
              <a:t>Internationalisation</a:t>
            </a:r>
            <a:r>
              <a:rPr lang="en-US" dirty="0"/>
              <a:t> (I18N)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if the request is coming from India then the response should be in India people Understandable form . And if the request is coming from US then the response should be in US people Understandable form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implement </a:t>
            </a:r>
            <a:r>
              <a:rPr lang="en-US" dirty="0" err="1"/>
              <a:t>Internationalisation</a:t>
            </a:r>
            <a:r>
              <a:rPr lang="en-US" dirty="0"/>
              <a:t> by </a:t>
            </a:r>
            <a:r>
              <a:rPr lang="en-US" dirty="0" err="1"/>
              <a:t>by</a:t>
            </a:r>
            <a:r>
              <a:rPr lang="en-US" dirty="0"/>
              <a:t> using the following three classes </a:t>
            </a:r>
          </a:p>
          <a:p>
            <a:pPr marL="342900" indent="-342900">
              <a:buAutoNum type="arabicPeriod"/>
            </a:pPr>
            <a:r>
              <a:rPr lang="en-US" dirty="0"/>
              <a:t>Locale</a:t>
            </a:r>
          </a:p>
          <a:p>
            <a:pPr marL="342900" indent="-342900">
              <a:buAutoNum type="arabicPeriod"/>
            </a:pPr>
            <a:r>
              <a:rPr lang="en-US" dirty="0" err="1"/>
              <a:t>NumberFormat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DateFormat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15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A55FE-0C64-4AAD-BD66-2A7045F4839A}"/>
              </a:ext>
            </a:extLst>
          </p:cNvPr>
          <p:cNvSpPr txBox="1"/>
          <p:nvPr/>
        </p:nvSpPr>
        <p:spPr>
          <a:xfrm>
            <a:off x="190500" y="95250"/>
            <a:ext cx="1188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nf</a:t>
            </a:r>
            <a:r>
              <a:rPr lang="en-US" dirty="0"/>
              <a:t> = </a:t>
            </a:r>
            <a:r>
              <a:rPr lang="en-US" dirty="0" err="1"/>
              <a:t>NumberFormat.getInstance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CASE 1 :</a:t>
            </a:r>
          </a:p>
          <a:p>
            <a:r>
              <a:rPr lang="en-US" dirty="0"/>
              <a:t>	</a:t>
            </a:r>
            <a:r>
              <a:rPr lang="en-US" dirty="0" err="1"/>
              <a:t>nf.setMaximumFractionDigits</a:t>
            </a:r>
            <a:r>
              <a:rPr lang="en-US" dirty="0"/>
              <a:t>(2);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(123.4567));  // 123.46   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(123.4));   // 123.4</a:t>
            </a:r>
          </a:p>
          <a:p>
            <a:endParaRPr lang="en-US" dirty="0"/>
          </a:p>
          <a:p>
            <a:r>
              <a:rPr lang="en-US" dirty="0"/>
              <a:t>CASE 2: </a:t>
            </a:r>
          </a:p>
          <a:p>
            <a:r>
              <a:rPr lang="en-US" dirty="0"/>
              <a:t>	</a:t>
            </a:r>
            <a:r>
              <a:rPr lang="en-US" dirty="0" err="1"/>
              <a:t>nf.setMinimumFractionDigits</a:t>
            </a:r>
            <a:r>
              <a:rPr lang="en-US" dirty="0"/>
              <a:t>(2);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(123.4567));  // 123.4567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(123.4));   // 123.40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Case 3: </a:t>
            </a:r>
          </a:p>
          <a:p>
            <a:r>
              <a:rPr lang="en-US" dirty="0"/>
              <a:t>	</a:t>
            </a:r>
            <a:r>
              <a:rPr lang="en-US" dirty="0" err="1"/>
              <a:t>nf.setMaximumIntegerDigits</a:t>
            </a:r>
            <a:r>
              <a:rPr lang="en-US" dirty="0"/>
              <a:t>(3);   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(123456.789));  // 456.789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(1.2345));    //1.2345 </a:t>
            </a:r>
          </a:p>
          <a:p>
            <a:endParaRPr lang="en-US" dirty="0"/>
          </a:p>
          <a:p>
            <a:r>
              <a:rPr lang="en-US" dirty="0"/>
              <a:t>Case 4:</a:t>
            </a:r>
          </a:p>
          <a:p>
            <a:r>
              <a:rPr lang="en-US" dirty="0"/>
              <a:t>	</a:t>
            </a:r>
            <a:r>
              <a:rPr lang="en-US" dirty="0" err="1"/>
              <a:t>nf.setMinimumIntegerDigits</a:t>
            </a:r>
            <a:r>
              <a:rPr lang="en-US" dirty="0"/>
              <a:t>(3);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(123456.789));   // 123456.789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nf.format</a:t>
            </a:r>
            <a:r>
              <a:rPr lang="en-US" dirty="0"/>
              <a:t>(1.2345))    // 001.2345</a:t>
            </a:r>
          </a:p>
        </p:txBody>
      </p:sp>
    </p:spTree>
    <p:extLst>
      <p:ext uri="{BB962C8B-B14F-4D97-AF65-F5344CB8AC3E}">
        <p14:creationId xmlns:p14="http://schemas.microsoft.com/office/powerpoint/2010/main" val="120512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FA21E-9489-4B16-B1B8-0A4F057C64A9}"/>
              </a:ext>
            </a:extLst>
          </p:cNvPr>
          <p:cNvSpPr txBox="1"/>
          <p:nvPr/>
        </p:nvSpPr>
        <p:spPr>
          <a:xfrm>
            <a:off x="76200" y="76200"/>
            <a:ext cx="1198245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DateFormat</a:t>
            </a:r>
            <a:r>
              <a:rPr lang="en-US" sz="2800" b="1" dirty="0"/>
              <a:t> Class</a:t>
            </a:r>
          </a:p>
          <a:p>
            <a:r>
              <a:rPr lang="en-US" dirty="0"/>
              <a:t>Various locations follow various styles to represent date . </a:t>
            </a:r>
          </a:p>
          <a:p>
            <a:r>
              <a:rPr lang="en-US" dirty="0"/>
              <a:t>India = ==  DD-MM-YYYY</a:t>
            </a:r>
          </a:p>
          <a:p>
            <a:r>
              <a:rPr lang="en-US" dirty="0"/>
              <a:t>US  ====    MM-DD-YYYY</a:t>
            </a:r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dirty="0" err="1"/>
              <a:t>DateFormat</a:t>
            </a:r>
            <a:r>
              <a:rPr lang="en-US" dirty="0"/>
              <a:t> to format Java date according to a particular Locale . </a:t>
            </a:r>
          </a:p>
          <a:p>
            <a:r>
              <a:rPr lang="en-US" dirty="0" err="1"/>
              <a:t>DateFormat</a:t>
            </a:r>
            <a:r>
              <a:rPr lang="en-US" dirty="0"/>
              <a:t> class present in </a:t>
            </a:r>
            <a:r>
              <a:rPr lang="en-US" dirty="0" err="1"/>
              <a:t>java.text</a:t>
            </a:r>
            <a:r>
              <a:rPr lang="en-US" dirty="0"/>
              <a:t>  package and it is an abstract class.</a:t>
            </a:r>
          </a:p>
          <a:p>
            <a:r>
              <a:rPr lang="en-US" dirty="0" err="1"/>
              <a:t>DateFormat</a:t>
            </a:r>
            <a:r>
              <a:rPr lang="en-US" dirty="0"/>
              <a:t> df = new </a:t>
            </a:r>
            <a:r>
              <a:rPr lang="en-US" dirty="0" err="1"/>
              <a:t>DateFormat</a:t>
            </a:r>
            <a:r>
              <a:rPr lang="en-US" dirty="0"/>
              <a:t>()   // not Valid</a:t>
            </a:r>
          </a:p>
          <a:p>
            <a:endParaRPr lang="en-US" dirty="0"/>
          </a:p>
          <a:p>
            <a:r>
              <a:rPr lang="en-US" dirty="0"/>
              <a:t>Getting </a:t>
            </a:r>
            <a:r>
              <a:rPr lang="en-US" dirty="0" err="1"/>
              <a:t>DateFormat</a:t>
            </a:r>
            <a:r>
              <a:rPr lang="en-US" dirty="0"/>
              <a:t> Object for default Locale .</a:t>
            </a:r>
          </a:p>
          <a:p>
            <a:endParaRPr lang="en-US" dirty="0"/>
          </a:p>
          <a:p>
            <a:r>
              <a:rPr lang="en-US" sz="2400" b="1" dirty="0"/>
              <a:t>Methods of </a:t>
            </a:r>
            <a:r>
              <a:rPr lang="en-US" sz="2400" b="1" dirty="0" err="1"/>
              <a:t>DateFormat</a:t>
            </a:r>
            <a:r>
              <a:rPr lang="en-US" sz="2400" b="1" dirty="0"/>
              <a:t> Class</a:t>
            </a:r>
            <a:r>
              <a:rPr lang="en-US" dirty="0"/>
              <a:t>:</a:t>
            </a:r>
          </a:p>
          <a:p>
            <a:r>
              <a:rPr lang="en-US" dirty="0"/>
              <a:t>public static 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getInstance</a:t>
            </a:r>
            <a:r>
              <a:rPr lang="en-US" dirty="0"/>
              <a:t>();</a:t>
            </a:r>
          </a:p>
          <a:p>
            <a:r>
              <a:rPr lang="en-US" dirty="0"/>
              <a:t>public static 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getDateInstance</a:t>
            </a:r>
            <a:r>
              <a:rPr lang="en-US" dirty="0"/>
              <a:t>();</a:t>
            </a:r>
          </a:p>
          <a:p>
            <a:r>
              <a:rPr lang="en-US" dirty="0"/>
              <a:t>public static 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getDateInstance</a:t>
            </a:r>
            <a:r>
              <a:rPr lang="en-US" dirty="0"/>
              <a:t>(int style);</a:t>
            </a:r>
          </a:p>
          <a:p>
            <a:endParaRPr lang="en-US" dirty="0"/>
          </a:p>
          <a:p>
            <a:r>
              <a:rPr lang="en-US" dirty="0"/>
              <a:t>The allowed styles are o to 3</a:t>
            </a:r>
          </a:p>
          <a:p>
            <a:r>
              <a:rPr lang="en-US" dirty="0" err="1"/>
              <a:t>DateFormat.FULL</a:t>
            </a:r>
            <a:r>
              <a:rPr lang="en-US" dirty="0"/>
              <a:t>   ==  0   ===    Wednesday 10</a:t>
            </a:r>
            <a:r>
              <a:rPr lang="en-US" baseline="30000" dirty="0"/>
              <a:t>th</a:t>
            </a:r>
            <a:r>
              <a:rPr lang="en-US" dirty="0"/>
              <a:t> September 2014</a:t>
            </a:r>
          </a:p>
          <a:p>
            <a:r>
              <a:rPr lang="en-US" dirty="0" err="1"/>
              <a:t>DateFormat.LONG</a:t>
            </a:r>
            <a:r>
              <a:rPr lang="en-US" dirty="0"/>
              <a:t>  === 1 ===   10th September 2014</a:t>
            </a:r>
          </a:p>
          <a:p>
            <a:r>
              <a:rPr lang="en-US" dirty="0" err="1"/>
              <a:t>DateFomat.MEDIUM</a:t>
            </a:r>
            <a:r>
              <a:rPr lang="en-US" dirty="0"/>
              <a:t> == 2 ==    10</a:t>
            </a:r>
            <a:r>
              <a:rPr lang="en-US" baseline="30000" dirty="0"/>
              <a:t>TH</a:t>
            </a:r>
            <a:r>
              <a:rPr lang="en-US" dirty="0"/>
              <a:t> SEP 2014</a:t>
            </a:r>
          </a:p>
          <a:p>
            <a:r>
              <a:rPr lang="en-US" dirty="0" err="1"/>
              <a:t>DateFormat.SHORT</a:t>
            </a:r>
            <a:r>
              <a:rPr lang="en-US" dirty="0"/>
              <a:t> === 3 ===  10/09/14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15977-E1F7-4FD3-A22E-721C6D7AF1C2}"/>
              </a:ext>
            </a:extLst>
          </p:cNvPr>
          <p:cNvSpPr txBox="1"/>
          <p:nvPr/>
        </p:nvSpPr>
        <p:spPr>
          <a:xfrm>
            <a:off x="114300" y="85724"/>
            <a:ext cx="1199197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Default style is  medium </a:t>
            </a:r>
          </a:p>
          <a:p>
            <a:endParaRPr lang="en-US" dirty="0"/>
          </a:p>
          <a:p>
            <a:r>
              <a:rPr lang="en-US" sz="2800" b="1" dirty="0"/>
              <a:t>Getting </a:t>
            </a:r>
            <a:r>
              <a:rPr lang="en-US" sz="2800" b="1" dirty="0" err="1"/>
              <a:t>DateFormat</a:t>
            </a:r>
            <a:r>
              <a:rPr lang="en-US" sz="2800" b="1" dirty="0"/>
              <a:t> Object for specific Locale :</a:t>
            </a:r>
          </a:p>
          <a:p>
            <a:pPr marL="342900" indent="-342900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getDateInstance</a:t>
            </a:r>
            <a:r>
              <a:rPr lang="en-US" dirty="0"/>
              <a:t>(int style ,Locale l);</a:t>
            </a:r>
          </a:p>
          <a:p>
            <a:endParaRPr lang="en-US" dirty="0"/>
          </a:p>
          <a:p>
            <a:r>
              <a:rPr lang="en-US" dirty="0"/>
              <a:t>Once we got </a:t>
            </a:r>
            <a:r>
              <a:rPr lang="en-US" dirty="0" err="1"/>
              <a:t>DateFormat</a:t>
            </a:r>
            <a:r>
              <a:rPr lang="en-US" dirty="0"/>
              <a:t> Object we can call the following methods on that Object .</a:t>
            </a:r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fomat</a:t>
            </a:r>
            <a:r>
              <a:rPr lang="en-US" dirty="0"/>
              <a:t>(Date d);</a:t>
            </a:r>
          </a:p>
          <a:p>
            <a:r>
              <a:rPr lang="en-US" dirty="0"/>
              <a:t>To convert java Date form to Locale specific String Form . </a:t>
            </a:r>
          </a:p>
          <a:p>
            <a:endParaRPr lang="en-US" dirty="0"/>
          </a:p>
          <a:p>
            <a:r>
              <a:rPr lang="en-US" dirty="0"/>
              <a:t>public Date parse(String S)throws </a:t>
            </a:r>
            <a:r>
              <a:rPr lang="en-US" dirty="0" err="1"/>
              <a:t>ParseException</a:t>
            </a:r>
            <a:endParaRPr lang="en-US" dirty="0"/>
          </a:p>
          <a:p>
            <a:r>
              <a:rPr lang="en-US" dirty="0"/>
              <a:t>To convert Locale specific String Form to java Date Form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7808E6-C860-4715-9E0B-CE27E041E24F}"/>
              </a:ext>
            </a:extLst>
          </p:cNvPr>
          <p:cNvSpPr/>
          <p:nvPr/>
        </p:nvSpPr>
        <p:spPr>
          <a:xfrm>
            <a:off x="2143125" y="4038600"/>
            <a:ext cx="1895475" cy="1857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Date Form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610AF-96CF-4879-8643-861BE4A260B1}"/>
              </a:ext>
            </a:extLst>
          </p:cNvPr>
          <p:cNvSpPr/>
          <p:nvPr/>
        </p:nvSpPr>
        <p:spPr>
          <a:xfrm>
            <a:off x="6800850" y="4144804"/>
            <a:ext cx="1895475" cy="1857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Locale Specific String Form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924BA6-1BEF-4634-9253-6AB658C5A4DD}"/>
              </a:ext>
            </a:extLst>
          </p:cNvPr>
          <p:cNvCxnSpPr/>
          <p:nvPr/>
        </p:nvCxnSpPr>
        <p:spPr>
          <a:xfrm>
            <a:off x="3476625" y="4114800"/>
            <a:ext cx="3543300" cy="2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6C836-986F-4D4E-A153-890B4B79616B}"/>
              </a:ext>
            </a:extLst>
          </p:cNvPr>
          <p:cNvCxnSpPr/>
          <p:nvPr/>
        </p:nvCxnSpPr>
        <p:spPr>
          <a:xfrm flipH="1">
            <a:off x="3905250" y="5572125"/>
            <a:ext cx="30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F7B0D5-79FB-48B4-B6CD-DC515D726213}"/>
              </a:ext>
            </a:extLst>
          </p:cNvPr>
          <p:cNvSpPr txBox="1"/>
          <p:nvPr/>
        </p:nvSpPr>
        <p:spPr>
          <a:xfrm>
            <a:off x="4038600" y="39052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E3639-35DD-4AAB-8E4F-E1EB42188687}"/>
              </a:ext>
            </a:extLst>
          </p:cNvPr>
          <p:cNvSpPr txBox="1"/>
          <p:nvPr/>
        </p:nvSpPr>
        <p:spPr>
          <a:xfrm>
            <a:off x="4333875" y="528637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parse()</a:t>
            </a:r>
          </a:p>
        </p:txBody>
      </p:sp>
    </p:spTree>
    <p:extLst>
      <p:ext uri="{BB962C8B-B14F-4D97-AF65-F5344CB8AC3E}">
        <p14:creationId xmlns:p14="http://schemas.microsoft.com/office/powerpoint/2010/main" val="350742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444C2-9F25-4E87-BEA6-CA138B970820}"/>
              </a:ext>
            </a:extLst>
          </p:cNvPr>
          <p:cNvSpPr txBox="1"/>
          <p:nvPr/>
        </p:nvSpPr>
        <p:spPr>
          <a:xfrm>
            <a:off x="247650" y="123825"/>
            <a:ext cx="1176337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WAP to display current System Date in all possible styles of US form ? </a:t>
            </a:r>
          </a:p>
          <a:p>
            <a:r>
              <a:rPr lang="en-US" dirty="0"/>
              <a:t>package practuce1;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java.text.DateFormat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java.util.Locale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("Full Form of US DATE Form is "</a:t>
            </a:r>
          </a:p>
          <a:p>
            <a:r>
              <a:rPr lang="en-US" dirty="0"/>
              <a:t>				+ ": "+ </a:t>
            </a:r>
            <a:r>
              <a:rPr lang="en-US" dirty="0" err="1"/>
              <a:t>DateFormat.getDateInstance</a:t>
            </a:r>
            <a:r>
              <a:rPr lang="en-US" dirty="0"/>
              <a:t>(</a:t>
            </a:r>
            <a:r>
              <a:rPr lang="en-US" dirty="0" err="1"/>
              <a:t>DateFormat.FULL</a:t>
            </a:r>
            <a:r>
              <a:rPr lang="en-US" dirty="0"/>
              <a:t>, Locale.US).format(new Date()));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("Long Form of US DATE "</a:t>
            </a:r>
          </a:p>
          <a:p>
            <a:r>
              <a:rPr lang="en-US" dirty="0"/>
              <a:t>				+ "Form is : "+ </a:t>
            </a:r>
            <a:r>
              <a:rPr lang="en-US" dirty="0" err="1"/>
              <a:t>DateFormat.getDateInstance</a:t>
            </a:r>
            <a:r>
              <a:rPr lang="en-US" dirty="0"/>
              <a:t>(</a:t>
            </a:r>
            <a:r>
              <a:rPr lang="en-US" dirty="0" err="1"/>
              <a:t>DateFormat.LONG</a:t>
            </a:r>
            <a:r>
              <a:rPr lang="en-US" dirty="0"/>
              <a:t>, Locale.US).format(new Date()));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("Medium Form of US DATE"</a:t>
            </a:r>
          </a:p>
          <a:p>
            <a:r>
              <a:rPr lang="en-US" dirty="0"/>
              <a:t>				+ " Form is : "+ </a:t>
            </a:r>
            <a:r>
              <a:rPr lang="en-US" dirty="0" err="1"/>
              <a:t>DateFormat.getDateInstance</a:t>
            </a:r>
            <a:r>
              <a:rPr lang="en-US" dirty="0"/>
              <a:t>(2, Locale.US).format(new Date()));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("Short Form of US "</a:t>
            </a:r>
          </a:p>
          <a:p>
            <a:r>
              <a:rPr lang="en-US" dirty="0"/>
              <a:t>				+ "DATE Form is : "+ </a:t>
            </a:r>
            <a:r>
              <a:rPr lang="en-US" dirty="0" err="1"/>
              <a:t>DateFormat.getDateInstance</a:t>
            </a:r>
            <a:r>
              <a:rPr lang="en-US" dirty="0"/>
              <a:t>(</a:t>
            </a:r>
            <a:r>
              <a:rPr lang="en-US" dirty="0" err="1"/>
              <a:t>DateFormat.SHORT</a:t>
            </a:r>
            <a:r>
              <a:rPr lang="en-US" dirty="0"/>
              <a:t>, Locale.US).format(new Date()));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("Default style US "</a:t>
            </a:r>
          </a:p>
          <a:p>
            <a:r>
              <a:rPr lang="en-US" dirty="0"/>
              <a:t>				+ "DATE Form is : "+ </a:t>
            </a:r>
            <a:r>
              <a:rPr lang="en-US" dirty="0" err="1"/>
              <a:t>DateFormat.getDateInstance</a:t>
            </a:r>
            <a:r>
              <a:rPr lang="en-US" dirty="0"/>
              <a:t>().format(new Date()));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7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B85AD-3CB1-4688-95E3-88D4B77307A8}"/>
              </a:ext>
            </a:extLst>
          </p:cNvPr>
          <p:cNvSpPr txBox="1"/>
          <p:nvPr/>
        </p:nvSpPr>
        <p:spPr>
          <a:xfrm>
            <a:off x="190500" y="152400"/>
            <a:ext cx="1186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Outout</a:t>
            </a:r>
            <a:r>
              <a:rPr lang="en-US" dirty="0"/>
              <a:t> </a:t>
            </a:r>
          </a:p>
          <a:p>
            <a:r>
              <a:rPr lang="en-US" dirty="0"/>
              <a:t>Full Form of US DATE Form is : Thursday, July 7, 2022</a:t>
            </a:r>
          </a:p>
          <a:p>
            <a:r>
              <a:rPr lang="en-US" dirty="0"/>
              <a:t>Long Form of US DATE Form is : July 7, 2022</a:t>
            </a:r>
          </a:p>
          <a:p>
            <a:r>
              <a:rPr lang="en-US" dirty="0"/>
              <a:t>Medium Form of US DATE Form is : Jul 7, 2022</a:t>
            </a:r>
          </a:p>
          <a:p>
            <a:r>
              <a:rPr lang="en-US" dirty="0"/>
              <a:t>Short Form of US DATE Form is : 7/7/22</a:t>
            </a:r>
          </a:p>
          <a:p>
            <a:r>
              <a:rPr lang="en-US" dirty="0"/>
              <a:t>Default style US DATE Form is : Jul 7,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27FDF-B991-4A71-93CE-FBA545371049}"/>
              </a:ext>
            </a:extLst>
          </p:cNvPr>
          <p:cNvSpPr txBox="1"/>
          <p:nvPr/>
        </p:nvSpPr>
        <p:spPr>
          <a:xfrm>
            <a:off x="276225" y="161925"/>
            <a:ext cx="117443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Wap</a:t>
            </a:r>
            <a:r>
              <a:rPr lang="en-US" dirty="0"/>
              <a:t> to print Date in </a:t>
            </a:r>
            <a:r>
              <a:rPr lang="en-US" dirty="0" err="1"/>
              <a:t>UK,US,and</a:t>
            </a:r>
            <a:r>
              <a:rPr lang="en-US" dirty="0"/>
              <a:t> </a:t>
            </a:r>
            <a:r>
              <a:rPr lang="en-US" dirty="0" err="1"/>
              <a:t>Itay</a:t>
            </a:r>
            <a:r>
              <a:rPr lang="en-US" dirty="0"/>
              <a:t> format ?</a:t>
            </a:r>
          </a:p>
          <a:p>
            <a:r>
              <a:rPr lang="en-US" dirty="0"/>
              <a:t>package practuce1;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java.text.DateFormat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java.util.Locale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DateFormat</a:t>
            </a:r>
            <a:r>
              <a:rPr lang="en-US" dirty="0"/>
              <a:t> us = </a:t>
            </a:r>
            <a:r>
              <a:rPr lang="en-US" dirty="0" err="1"/>
              <a:t>DateFormat.getDateInstance</a:t>
            </a:r>
            <a:r>
              <a:rPr lang="en-US" dirty="0"/>
              <a:t>(0,Locale.US);</a:t>
            </a:r>
          </a:p>
          <a:p>
            <a:r>
              <a:rPr lang="en-US" dirty="0"/>
              <a:t>	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uk</a:t>
            </a:r>
            <a:r>
              <a:rPr lang="en-US" dirty="0"/>
              <a:t> = </a:t>
            </a:r>
            <a:r>
              <a:rPr lang="en-US" dirty="0" err="1"/>
              <a:t>DateFormat.getDateInstance</a:t>
            </a:r>
            <a:r>
              <a:rPr lang="en-US" dirty="0"/>
              <a:t>(0,Locale.UK);</a:t>
            </a:r>
          </a:p>
          <a:p>
            <a:r>
              <a:rPr lang="en-US" dirty="0"/>
              <a:t>	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italy</a:t>
            </a:r>
            <a:r>
              <a:rPr lang="en-US" dirty="0"/>
              <a:t> = </a:t>
            </a:r>
            <a:r>
              <a:rPr lang="en-US" dirty="0" err="1"/>
              <a:t>DateFormat.getDateInstance</a:t>
            </a:r>
            <a:r>
              <a:rPr lang="en-US" dirty="0"/>
              <a:t>(0,Locale.ITALY);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("UK style is : "+ </a:t>
            </a:r>
            <a:r>
              <a:rPr lang="en-US" dirty="0" err="1"/>
              <a:t>uk.format</a:t>
            </a:r>
            <a:r>
              <a:rPr lang="en-US" dirty="0"/>
              <a:t>(new Date()));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("US style is : "+ </a:t>
            </a:r>
            <a:r>
              <a:rPr lang="en-US" dirty="0" err="1"/>
              <a:t>us.format</a:t>
            </a:r>
            <a:r>
              <a:rPr lang="en-US" dirty="0"/>
              <a:t>(new Date()));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("Italy style is : "+ </a:t>
            </a:r>
            <a:r>
              <a:rPr lang="en-US" dirty="0" err="1"/>
              <a:t>italy.format</a:t>
            </a:r>
            <a:r>
              <a:rPr lang="en-US" dirty="0"/>
              <a:t>(new Date()));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  // Output </a:t>
            </a:r>
          </a:p>
          <a:p>
            <a:r>
              <a:rPr lang="en-US" dirty="0"/>
              <a:t>UK style is : Thursday, 7 July 2022</a:t>
            </a:r>
          </a:p>
          <a:p>
            <a:r>
              <a:rPr lang="en-US" dirty="0"/>
              <a:t>US style is : Thursday, July 7, 2022</a:t>
            </a:r>
          </a:p>
          <a:p>
            <a:r>
              <a:rPr lang="en-US" dirty="0"/>
              <a:t>Italy style is : </a:t>
            </a:r>
            <a:r>
              <a:rPr lang="en-US" dirty="0" err="1"/>
              <a:t>giovedì</a:t>
            </a:r>
            <a:r>
              <a:rPr lang="en-US" dirty="0"/>
              <a:t> 7 </a:t>
            </a:r>
            <a:r>
              <a:rPr lang="en-US" dirty="0" err="1"/>
              <a:t>luglio</a:t>
            </a:r>
            <a:r>
              <a:rPr lang="en-US" dirty="0"/>
              <a:t>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3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840650-E1B6-4E9E-B3E9-C8E15BA45683}"/>
              </a:ext>
            </a:extLst>
          </p:cNvPr>
          <p:cNvSpPr txBox="1"/>
          <p:nvPr/>
        </p:nvSpPr>
        <p:spPr>
          <a:xfrm>
            <a:off x="195262" y="147637"/>
            <a:ext cx="118014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</a:t>
            </a:r>
            <a:r>
              <a:rPr lang="en-US" dirty="0" err="1"/>
              <a:t>DateFormat</a:t>
            </a:r>
            <a:r>
              <a:rPr lang="en-US" dirty="0"/>
              <a:t> Object to display both Date and Time </a:t>
            </a:r>
          </a:p>
          <a:p>
            <a:endParaRPr lang="en-US" dirty="0"/>
          </a:p>
          <a:p>
            <a:r>
              <a:rPr lang="en-US" dirty="0" err="1"/>
              <a:t>DateFormat</a:t>
            </a:r>
            <a:r>
              <a:rPr lang="en-US" dirty="0"/>
              <a:t> class defines the following methods for this purpose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getDateTimeInstance</a:t>
            </a:r>
            <a:r>
              <a:rPr lang="en-US" dirty="0"/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getDateTimeInstance</a:t>
            </a:r>
            <a:r>
              <a:rPr lang="en-US" dirty="0"/>
              <a:t>(int </a:t>
            </a:r>
            <a:r>
              <a:rPr lang="en-US" dirty="0" err="1"/>
              <a:t>datestyle,int</a:t>
            </a:r>
            <a:r>
              <a:rPr lang="en-US" dirty="0"/>
              <a:t> </a:t>
            </a:r>
            <a:r>
              <a:rPr lang="en-US" dirty="0" err="1"/>
              <a:t>timestyle</a:t>
            </a:r>
            <a:r>
              <a:rPr lang="en-US" dirty="0"/>
              <a:t>);</a:t>
            </a:r>
          </a:p>
          <a:p>
            <a:pPr marL="342900" indent="-342900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getDateTimeInstance</a:t>
            </a:r>
            <a:r>
              <a:rPr lang="en-US" dirty="0"/>
              <a:t>(int </a:t>
            </a:r>
            <a:r>
              <a:rPr lang="en-US" dirty="0" err="1"/>
              <a:t>datestyle,int</a:t>
            </a:r>
            <a:r>
              <a:rPr lang="en-US" dirty="0"/>
              <a:t> </a:t>
            </a:r>
            <a:r>
              <a:rPr lang="en-US" dirty="0" err="1"/>
              <a:t>timestyle,Locale</a:t>
            </a:r>
            <a:r>
              <a:rPr lang="en-US" dirty="0"/>
              <a:t> l);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allowed styles for time also : 0 to 3  only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package practuce1;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java.text.DateFormat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java.util.Locale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  <a:r>
              <a:rPr lang="en-US" dirty="0" err="1"/>
              <a:t>DateFormat</a:t>
            </a:r>
            <a:r>
              <a:rPr lang="en-US" dirty="0"/>
              <a:t> us = </a:t>
            </a:r>
            <a:r>
              <a:rPr lang="en-US" dirty="0" err="1"/>
              <a:t>DateFormat.getDateTimeInstance</a:t>
            </a:r>
            <a:r>
              <a:rPr lang="en-US" dirty="0"/>
              <a:t>(0, 0,Locale.US);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("US style is : "+ </a:t>
            </a:r>
            <a:r>
              <a:rPr lang="en-US" dirty="0" err="1"/>
              <a:t>us.format</a:t>
            </a:r>
            <a:r>
              <a:rPr lang="en-US" dirty="0"/>
              <a:t>(new Date()));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3271D-F438-4E7A-AFCA-D69BC666644C}"/>
              </a:ext>
            </a:extLst>
          </p:cNvPr>
          <p:cNvSpPr txBox="1"/>
          <p:nvPr/>
        </p:nvSpPr>
        <p:spPr>
          <a:xfrm>
            <a:off x="190500" y="66675"/>
            <a:ext cx="1184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Output </a:t>
            </a:r>
          </a:p>
          <a:p>
            <a:r>
              <a:rPr lang="en-US" dirty="0"/>
              <a:t>US style is : Thursday, July 7, 2022 4:01:48 AM CDT</a:t>
            </a:r>
          </a:p>
        </p:txBody>
      </p:sp>
    </p:spTree>
    <p:extLst>
      <p:ext uri="{BB962C8B-B14F-4D97-AF65-F5344CB8AC3E}">
        <p14:creationId xmlns:p14="http://schemas.microsoft.com/office/powerpoint/2010/main" val="188655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7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5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02D5B-11BA-420C-9DCD-6955847DAB2A}"/>
              </a:ext>
            </a:extLst>
          </p:cNvPr>
          <p:cNvSpPr txBox="1"/>
          <p:nvPr/>
        </p:nvSpPr>
        <p:spPr>
          <a:xfrm>
            <a:off x="133350" y="104775"/>
            <a:ext cx="11887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Locale :</a:t>
            </a:r>
            <a:endParaRPr lang="en-US" sz="2400" dirty="0"/>
          </a:p>
          <a:p>
            <a:r>
              <a:rPr lang="en-US" dirty="0"/>
              <a:t>A locale Object represent a geographic location(country) or language or Both . For example we can create a locale Object to represent India . We can create a locale Object to represent English language.</a:t>
            </a:r>
          </a:p>
          <a:p>
            <a:endParaRPr lang="en-US" dirty="0"/>
          </a:p>
          <a:p>
            <a:r>
              <a:rPr lang="en-US" dirty="0"/>
              <a:t>Locale class present in </a:t>
            </a:r>
            <a:r>
              <a:rPr lang="en-US" dirty="0" err="1"/>
              <a:t>java.util</a:t>
            </a:r>
            <a:r>
              <a:rPr lang="en-US" dirty="0"/>
              <a:t> package </a:t>
            </a:r>
          </a:p>
          <a:p>
            <a:r>
              <a:rPr lang="en-US" dirty="0"/>
              <a:t>It is a final class and it is the direct child class of Object .</a:t>
            </a:r>
          </a:p>
          <a:p>
            <a:r>
              <a:rPr lang="en-US" dirty="0"/>
              <a:t>It implements serializable and cloneable interfaces . </a:t>
            </a:r>
          </a:p>
          <a:p>
            <a:endParaRPr lang="en-US" dirty="0"/>
          </a:p>
          <a:p>
            <a:r>
              <a:rPr lang="en-US" sz="2800" b="1" dirty="0"/>
              <a:t>Constructors.</a:t>
            </a:r>
          </a:p>
          <a:p>
            <a:r>
              <a:rPr lang="en-US" dirty="0"/>
              <a:t>1. Locale l = new Locale(String language);</a:t>
            </a:r>
          </a:p>
          <a:p>
            <a:r>
              <a:rPr lang="en-US" dirty="0"/>
              <a:t>2. Locale l  =  new Locale(String language, String Country);</a:t>
            </a:r>
          </a:p>
          <a:p>
            <a:r>
              <a:rPr lang="en-US" dirty="0"/>
              <a:t>Example Locale l  = new Locale(“</a:t>
            </a:r>
            <a:r>
              <a:rPr lang="en-US" dirty="0" err="1"/>
              <a:t>pa”,”IN</a:t>
            </a:r>
            <a:r>
              <a:rPr lang="en-US" dirty="0"/>
              <a:t>”);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Locale class already defines some constants to represent some standard locale we can use these constants directly</a:t>
            </a:r>
          </a:p>
          <a:p>
            <a:r>
              <a:rPr lang="en-US" dirty="0"/>
              <a:t>e.g. </a:t>
            </a:r>
            <a:r>
              <a:rPr lang="en-US" dirty="0" err="1"/>
              <a:t>Locale.US,Locale.UK,Locale.ITALY,Locale.ENGLISH</a:t>
            </a:r>
            <a:r>
              <a:rPr lang="en-US" dirty="0"/>
              <a:t>  ETC.. </a:t>
            </a:r>
          </a:p>
          <a:p>
            <a:r>
              <a:rPr lang="en-US" dirty="0"/>
              <a:t> </a:t>
            </a:r>
            <a:r>
              <a:rPr lang="en-US" sz="24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369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97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19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E0C78-391B-4088-A00E-4BBC5B4D0AB1}"/>
              </a:ext>
            </a:extLst>
          </p:cNvPr>
          <p:cNvSpPr txBox="1"/>
          <p:nvPr/>
        </p:nvSpPr>
        <p:spPr>
          <a:xfrm>
            <a:off x="104775" y="85725"/>
            <a:ext cx="12020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 Methods of Locale class   :</a:t>
            </a:r>
          </a:p>
          <a:p>
            <a:r>
              <a:rPr lang="en-US" dirty="0"/>
              <a:t>public static Locale </a:t>
            </a:r>
            <a:r>
              <a:rPr lang="en-US" dirty="0" err="1"/>
              <a:t>getDefault</a:t>
            </a:r>
            <a:r>
              <a:rPr lang="en-US" dirty="0"/>
              <a:t>();</a:t>
            </a:r>
          </a:p>
          <a:p>
            <a:r>
              <a:rPr lang="en-US" dirty="0"/>
              <a:t>public static void </a:t>
            </a:r>
            <a:r>
              <a:rPr lang="en-US" dirty="0" err="1"/>
              <a:t>setDefault</a:t>
            </a:r>
            <a:r>
              <a:rPr lang="en-US" dirty="0"/>
              <a:t>(Locale l);</a:t>
            </a:r>
          </a:p>
          <a:p>
            <a:r>
              <a:rPr lang="en-US" dirty="0"/>
              <a:t>public String </a:t>
            </a:r>
            <a:r>
              <a:rPr lang="en-US" dirty="0" err="1"/>
              <a:t>getCountry</a:t>
            </a:r>
            <a:r>
              <a:rPr lang="en-US" dirty="0"/>
              <a:t>();   // US</a:t>
            </a:r>
          </a:p>
          <a:p>
            <a:r>
              <a:rPr lang="en-US" dirty="0"/>
              <a:t>public String </a:t>
            </a:r>
            <a:r>
              <a:rPr lang="en-US" dirty="0" err="1"/>
              <a:t>getLanguage</a:t>
            </a:r>
            <a:r>
              <a:rPr lang="en-US" dirty="0"/>
              <a:t>();  // 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getDisplayCountry</a:t>
            </a:r>
            <a:r>
              <a:rPr lang="en-US" dirty="0"/>
              <a:t>();  // United States </a:t>
            </a:r>
          </a:p>
          <a:p>
            <a:r>
              <a:rPr lang="en-US" dirty="0"/>
              <a:t>public String </a:t>
            </a:r>
            <a:r>
              <a:rPr lang="en-US" dirty="0" err="1"/>
              <a:t>getDisplayLanguage</a:t>
            </a:r>
            <a:r>
              <a:rPr lang="en-US" dirty="0"/>
              <a:t>() ;  English</a:t>
            </a:r>
          </a:p>
          <a:p>
            <a:endParaRPr lang="en-US" dirty="0"/>
          </a:p>
          <a:p>
            <a:r>
              <a:rPr lang="en-US" dirty="0"/>
              <a:t>public static String[] </a:t>
            </a:r>
            <a:r>
              <a:rPr lang="en-US" dirty="0" err="1"/>
              <a:t>getISOLanguages</a:t>
            </a:r>
            <a:r>
              <a:rPr lang="en-US" dirty="0"/>
              <a:t>();</a:t>
            </a:r>
          </a:p>
          <a:p>
            <a:r>
              <a:rPr lang="en-US" dirty="0"/>
              <a:t>public static String[] </a:t>
            </a:r>
            <a:r>
              <a:rPr lang="en-US" dirty="0" err="1"/>
              <a:t>getISOCountries</a:t>
            </a:r>
            <a:r>
              <a:rPr lang="en-US" dirty="0"/>
              <a:t>();</a:t>
            </a:r>
          </a:p>
          <a:p>
            <a:r>
              <a:rPr lang="en-US" dirty="0"/>
              <a:t>public static Locale[] </a:t>
            </a:r>
            <a:r>
              <a:rPr lang="en-US" dirty="0" err="1"/>
              <a:t>getAvailableLocales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2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ADB11-E4DF-4041-B367-C4456B70ABD0}"/>
              </a:ext>
            </a:extLst>
          </p:cNvPr>
          <p:cNvSpPr txBox="1"/>
          <p:nvPr/>
        </p:nvSpPr>
        <p:spPr>
          <a:xfrm>
            <a:off x="123825" y="123825"/>
            <a:ext cx="119062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java.uitl</a:t>
            </a:r>
            <a:r>
              <a:rPr lang="en-US" dirty="0"/>
              <a:t>.*;</a:t>
            </a:r>
          </a:p>
          <a:p>
            <a:r>
              <a:rPr lang="en-US" dirty="0"/>
              <a:t>Class LocaleDemo1{</a:t>
            </a:r>
          </a:p>
          <a:p>
            <a:r>
              <a:rPr lang="en-US" dirty="0"/>
              <a:t>	public </a:t>
            </a:r>
            <a:r>
              <a:rPr lang="en-US" dirty="0" err="1"/>
              <a:t>sv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Locale l1 = </a:t>
            </a:r>
            <a:r>
              <a:rPr lang="en-US" dirty="0" err="1"/>
              <a:t>Locale.getDefault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(l1.getCountry()+”=====”+l1.getLanguage());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(l1.getDisplayCountry()+”=====”+l1.getDisplayLanguage());</a:t>
            </a:r>
          </a:p>
          <a:p>
            <a:r>
              <a:rPr lang="en-US" dirty="0"/>
              <a:t>	Locale l2  = new Locale(“</a:t>
            </a:r>
            <a:r>
              <a:rPr lang="en-US" dirty="0" err="1"/>
              <a:t>pa”,”IN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Locale.setDefault</a:t>
            </a:r>
            <a:r>
              <a:rPr lang="en-US" dirty="0"/>
              <a:t>(l2);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</a:t>
            </a:r>
            <a:r>
              <a:rPr lang="en-US" dirty="0" err="1"/>
              <a:t>Locale.getDefault</a:t>
            </a:r>
            <a:r>
              <a:rPr lang="en-US" dirty="0"/>
              <a:t>().</a:t>
            </a:r>
            <a:r>
              <a:rPr lang="en-US" dirty="0" err="1"/>
              <a:t>getDisplayLaguage</a:t>
            </a:r>
            <a:r>
              <a:rPr lang="en-US" dirty="0"/>
              <a:t>());</a:t>
            </a:r>
          </a:p>
          <a:p>
            <a:r>
              <a:rPr lang="en-US" dirty="0"/>
              <a:t>	String[] s3 = </a:t>
            </a:r>
            <a:r>
              <a:rPr lang="en-US" dirty="0" err="1"/>
              <a:t>Locale.getISOLanguages</a:t>
            </a:r>
            <a:r>
              <a:rPr lang="en-US" dirty="0"/>
              <a:t>();</a:t>
            </a:r>
          </a:p>
          <a:p>
            <a:r>
              <a:rPr lang="en-US" dirty="0"/>
              <a:t>	for(String s4 : s3){</a:t>
            </a:r>
          </a:p>
          <a:p>
            <a:r>
              <a:rPr lang="en-US" dirty="0"/>
              <a:t>	    </a:t>
            </a:r>
            <a:r>
              <a:rPr lang="en-US" dirty="0" err="1"/>
              <a:t>sopln</a:t>
            </a:r>
            <a:r>
              <a:rPr lang="en-US" dirty="0"/>
              <a:t>(s4)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String[] s4 = </a:t>
            </a:r>
            <a:r>
              <a:rPr lang="en-US" dirty="0" err="1"/>
              <a:t>Locale.getISOCountries</a:t>
            </a:r>
            <a:r>
              <a:rPr lang="en-US" dirty="0"/>
              <a:t>();</a:t>
            </a:r>
          </a:p>
          <a:p>
            <a:r>
              <a:rPr lang="en-US" dirty="0"/>
              <a:t>	for(String s5: s4){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(s5);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Locale[] s = </a:t>
            </a:r>
            <a:r>
              <a:rPr lang="en-US" dirty="0" err="1"/>
              <a:t>Locale.getAvailableLocales</a:t>
            </a:r>
            <a:r>
              <a:rPr lang="en-US" dirty="0"/>
              <a:t>();</a:t>
            </a:r>
          </a:p>
          <a:p>
            <a:r>
              <a:rPr lang="en-US" dirty="0"/>
              <a:t>	for(Locale s1: s){</a:t>
            </a:r>
          </a:p>
          <a:p>
            <a:r>
              <a:rPr lang="en-US" dirty="0"/>
              <a:t>	</a:t>
            </a:r>
            <a:r>
              <a:rPr lang="en-US" dirty="0" err="1"/>
              <a:t>sopln</a:t>
            </a:r>
            <a:r>
              <a:rPr lang="en-US" dirty="0"/>
              <a:t>(s1.getDisplayCountry()+”======”+s1.getDisplayLanguage());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2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D3D4E-47E8-446A-824C-406C7DF3097A}"/>
              </a:ext>
            </a:extLst>
          </p:cNvPr>
          <p:cNvSpPr txBox="1"/>
          <p:nvPr/>
        </p:nvSpPr>
        <p:spPr>
          <a:xfrm>
            <a:off x="114300" y="104775"/>
            <a:ext cx="1180147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			</a:t>
            </a:r>
            <a:r>
              <a:rPr lang="en-US" sz="3200" dirty="0" err="1"/>
              <a:t>NumberFormat</a:t>
            </a:r>
            <a:r>
              <a:rPr lang="en-US" sz="3200" dirty="0"/>
              <a:t>:</a:t>
            </a:r>
          </a:p>
          <a:p>
            <a:pPr algn="just"/>
            <a:r>
              <a:rPr lang="en-US" dirty="0"/>
              <a:t> various Locations follow various styles to represent a java number </a:t>
            </a:r>
          </a:p>
          <a:p>
            <a:pPr algn="just"/>
            <a:r>
              <a:rPr lang="en-US" dirty="0"/>
              <a:t>double d = 123456.789</a:t>
            </a:r>
          </a:p>
          <a:p>
            <a:pPr algn="just"/>
            <a:r>
              <a:rPr lang="en-US" dirty="0"/>
              <a:t>IN: 1,23,456</a:t>
            </a:r>
          </a:p>
          <a:p>
            <a:pPr algn="just"/>
            <a:r>
              <a:rPr lang="en-US" dirty="0"/>
              <a:t> US : 123,456.789</a:t>
            </a:r>
          </a:p>
          <a:p>
            <a:pPr algn="just"/>
            <a:r>
              <a:rPr lang="en-US" dirty="0"/>
              <a:t>Italy: 123.456,789c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use number format class to format a java number according to a particular locale</a:t>
            </a:r>
          </a:p>
          <a:p>
            <a:pPr algn="just"/>
            <a:r>
              <a:rPr lang="en-US" dirty="0" err="1"/>
              <a:t>NumberFormat</a:t>
            </a:r>
            <a:r>
              <a:rPr lang="en-US" dirty="0"/>
              <a:t> class present in </a:t>
            </a:r>
            <a:r>
              <a:rPr lang="en-US" dirty="0" err="1"/>
              <a:t>Java.text</a:t>
            </a:r>
            <a:r>
              <a:rPr lang="en-US" dirty="0"/>
              <a:t> package and it is an abstract class 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nf</a:t>
            </a:r>
            <a:r>
              <a:rPr lang="en-US" dirty="0"/>
              <a:t> = new </a:t>
            </a:r>
            <a:r>
              <a:rPr lang="en-US" dirty="0" err="1"/>
              <a:t>NumberFormat</a:t>
            </a:r>
            <a:r>
              <a:rPr lang="en-US" dirty="0"/>
              <a:t>(); // It is not valid as it is abstract class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Getting </a:t>
            </a:r>
            <a:r>
              <a:rPr lang="en-US" dirty="0" err="1"/>
              <a:t>NumberFormat</a:t>
            </a:r>
            <a:r>
              <a:rPr lang="en-US" dirty="0"/>
              <a:t> Object for Default Locale . </a:t>
            </a:r>
          </a:p>
          <a:p>
            <a:pPr algn="just"/>
            <a:r>
              <a:rPr lang="en-US" dirty="0" err="1"/>
              <a:t>NumberFormat</a:t>
            </a:r>
            <a:r>
              <a:rPr lang="en-US" dirty="0"/>
              <a:t> class defines following method for this purpose :    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getInstance</a:t>
            </a:r>
            <a:r>
              <a:rPr lang="en-US" dirty="0"/>
              <a:t>();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getCurrencyInstance</a:t>
            </a:r>
            <a:r>
              <a:rPr lang="en-US" dirty="0"/>
              <a:t>();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getPercentInstance</a:t>
            </a:r>
            <a:r>
              <a:rPr lang="en-US" dirty="0"/>
              <a:t>();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getNumberInstance</a:t>
            </a:r>
            <a:r>
              <a:rPr lang="en-US" dirty="0"/>
              <a:t>();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NF </a:t>
            </a:r>
            <a:r>
              <a:rPr lang="en-US" dirty="0" err="1"/>
              <a:t>nf</a:t>
            </a:r>
            <a:r>
              <a:rPr lang="en-US" dirty="0"/>
              <a:t> = </a:t>
            </a:r>
            <a:r>
              <a:rPr lang="en-US" dirty="0" err="1"/>
              <a:t>NF.getInstance</a:t>
            </a:r>
            <a:r>
              <a:rPr lang="en-US" dirty="0"/>
              <a:t>();</a:t>
            </a:r>
          </a:p>
          <a:p>
            <a:pPr algn="just"/>
            <a:r>
              <a:rPr lang="en-US" dirty="0"/>
              <a:t>NF </a:t>
            </a:r>
            <a:r>
              <a:rPr lang="en-US" dirty="0" err="1"/>
              <a:t>nf</a:t>
            </a:r>
            <a:r>
              <a:rPr lang="en-US" dirty="0"/>
              <a:t>  = </a:t>
            </a:r>
            <a:r>
              <a:rPr lang="en-US" dirty="0" err="1"/>
              <a:t>NF.getCurrencyInstance</a:t>
            </a:r>
            <a:r>
              <a:rPr lang="en-US" dirty="0"/>
              <a:t>();</a:t>
            </a:r>
          </a:p>
          <a:p>
            <a:pPr algn="just"/>
            <a:r>
              <a:rPr lang="en-US" dirty="0"/>
              <a:t>NF </a:t>
            </a:r>
            <a:r>
              <a:rPr lang="en-US" dirty="0" err="1"/>
              <a:t>nf</a:t>
            </a:r>
            <a:r>
              <a:rPr lang="en-US" dirty="0"/>
              <a:t>  = </a:t>
            </a:r>
            <a:r>
              <a:rPr lang="en-US" dirty="0" err="1"/>
              <a:t>NF.getPercentInstance</a:t>
            </a:r>
            <a:r>
              <a:rPr lang="en-US" dirty="0"/>
              <a:t>();</a:t>
            </a:r>
          </a:p>
          <a:p>
            <a:pPr algn="just"/>
            <a:r>
              <a:rPr lang="en-US" dirty="0"/>
              <a:t>NF </a:t>
            </a:r>
            <a:r>
              <a:rPr lang="en-US" dirty="0" err="1"/>
              <a:t>nf</a:t>
            </a:r>
            <a:r>
              <a:rPr lang="en-US" dirty="0"/>
              <a:t> = </a:t>
            </a:r>
            <a:r>
              <a:rPr lang="en-US" dirty="0" err="1"/>
              <a:t>NF.getNumberInstance</a:t>
            </a:r>
            <a:r>
              <a:rPr lang="en-US" dirty="0"/>
              <a:t>();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2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73A17-BA75-4560-9BC5-BBE05B018EEA}"/>
              </a:ext>
            </a:extLst>
          </p:cNvPr>
          <p:cNvSpPr txBox="1"/>
          <p:nvPr/>
        </p:nvSpPr>
        <p:spPr>
          <a:xfrm>
            <a:off x="147637" y="99179"/>
            <a:ext cx="1189672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Getting </a:t>
            </a:r>
            <a:r>
              <a:rPr lang="en-US" sz="2400" b="1" dirty="0" err="1"/>
              <a:t>NumberFormat</a:t>
            </a:r>
            <a:r>
              <a:rPr lang="en-US" sz="2400" b="1" dirty="0"/>
              <a:t> Object for Specific Locale :</a:t>
            </a:r>
          </a:p>
          <a:p>
            <a:r>
              <a:rPr lang="en-US" dirty="0"/>
              <a:t>The above methods are same but we have to pass the corresponding Locale Object as Argument. 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getInstance</a:t>
            </a:r>
            <a:r>
              <a:rPr lang="en-US" dirty="0"/>
              <a:t>(Locale l);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getCurrencyInstance</a:t>
            </a:r>
            <a:r>
              <a:rPr lang="en-US" dirty="0"/>
              <a:t>(Locale l);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getPercentInstance</a:t>
            </a:r>
            <a:r>
              <a:rPr lang="en-US" dirty="0"/>
              <a:t>(Locale l);</a:t>
            </a:r>
          </a:p>
          <a:p>
            <a:pPr marL="342900" indent="-342900" algn="just">
              <a:buAutoNum type="arabicPeriod"/>
            </a:pPr>
            <a:r>
              <a:rPr lang="en-US" dirty="0"/>
              <a:t>public static 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getNumberInstance</a:t>
            </a:r>
            <a:r>
              <a:rPr lang="en-US" dirty="0"/>
              <a:t>(Locale l);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</a:t>
            </a:r>
            <a:r>
              <a:rPr lang="en-US" dirty="0" err="1"/>
              <a:t>nf.format</a:t>
            </a:r>
            <a:r>
              <a:rPr lang="en-US" dirty="0"/>
              <a:t>(long l);</a:t>
            </a:r>
          </a:p>
          <a:p>
            <a:r>
              <a:rPr lang="en-US" dirty="0"/>
              <a:t>String S = </a:t>
            </a:r>
          </a:p>
          <a:p>
            <a:r>
              <a:rPr lang="en-US" dirty="0"/>
              <a:t>     		     </a:t>
            </a:r>
            <a:r>
              <a:rPr lang="en-US" dirty="0" err="1"/>
              <a:t>nf.format</a:t>
            </a:r>
            <a:r>
              <a:rPr lang="en-US" dirty="0"/>
              <a:t>(double d); </a:t>
            </a:r>
          </a:p>
          <a:p>
            <a:endParaRPr lang="en-US" dirty="0"/>
          </a:p>
          <a:p>
            <a:r>
              <a:rPr lang="en-US" dirty="0"/>
              <a:t>Number n =  </a:t>
            </a:r>
            <a:r>
              <a:rPr lang="en-US" dirty="0" err="1"/>
              <a:t>nf.parse</a:t>
            </a:r>
            <a:r>
              <a:rPr lang="en-US" dirty="0"/>
              <a:t>(String s);</a:t>
            </a:r>
          </a:p>
          <a:p>
            <a:r>
              <a:rPr lang="en-US" dirty="0"/>
              <a:t>Once we got number format Object we can call format and parse methods on that Object .</a:t>
            </a:r>
          </a:p>
          <a:p>
            <a:endParaRPr lang="en-US" dirty="0"/>
          </a:p>
          <a:p>
            <a:r>
              <a:rPr lang="en-US" dirty="0"/>
              <a:t>public String format(long  l)</a:t>
            </a:r>
          </a:p>
          <a:p>
            <a:r>
              <a:rPr lang="en-US" dirty="0"/>
              <a:t>public String format(double d)</a:t>
            </a:r>
          </a:p>
          <a:p>
            <a:r>
              <a:rPr lang="en-US" dirty="0"/>
              <a:t>To convert java number form to Locale specific String Form.</a:t>
            </a:r>
          </a:p>
          <a:p>
            <a:endParaRPr lang="en-US" dirty="0"/>
          </a:p>
          <a:p>
            <a:r>
              <a:rPr lang="en-US" dirty="0"/>
              <a:t>public Number parse(String s) throws </a:t>
            </a:r>
            <a:r>
              <a:rPr lang="en-US" dirty="0" err="1"/>
              <a:t>ParseException</a:t>
            </a:r>
            <a:endParaRPr lang="en-US" dirty="0"/>
          </a:p>
          <a:p>
            <a:r>
              <a:rPr lang="en-US" dirty="0"/>
              <a:t>To convert locale specific String form to java Number form </a:t>
            </a:r>
          </a:p>
          <a:p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0DD8AAF-AADF-4B8A-B522-0C8D952CEEBE}"/>
              </a:ext>
            </a:extLst>
          </p:cNvPr>
          <p:cNvSpPr/>
          <p:nvPr/>
        </p:nvSpPr>
        <p:spPr>
          <a:xfrm>
            <a:off x="1143000" y="2590800"/>
            <a:ext cx="1143000" cy="647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9E6D1-8572-42E5-ABA5-0C41F0A9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1" y="1371600"/>
            <a:ext cx="433387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8B7AD-79A1-4E2D-978B-8731DC26A78A}"/>
              </a:ext>
            </a:extLst>
          </p:cNvPr>
          <p:cNvSpPr txBox="1"/>
          <p:nvPr/>
        </p:nvSpPr>
        <p:spPr>
          <a:xfrm>
            <a:off x="133350" y="76200"/>
            <a:ext cx="11906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WAP to display a Java number in ITALY specific form </a:t>
            </a:r>
          </a:p>
          <a:p>
            <a:r>
              <a:rPr lang="en-US" dirty="0"/>
              <a:t>package practuce1;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java.text.NumberFormat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java.util.Locale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double d = 123456.789;</a:t>
            </a:r>
          </a:p>
          <a:p>
            <a:r>
              <a:rPr lang="en-US" dirty="0"/>
              <a:t>		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nf</a:t>
            </a:r>
            <a:r>
              <a:rPr lang="en-US" dirty="0"/>
              <a:t> = </a:t>
            </a:r>
            <a:r>
              <a:rPr lang="en-US" dirty="0" err="1"/>
              <a:t>NumberFormat.getInstance</a:t>
            </a:r>
            <a:r>
              <a:rPr lang="en-US" dirty="0"/>
              <a:t>(</a:t>
            </a:r>
            <a:r>
              <a:rPr lang="en-US" dirty="0" err="1"/>
              <a:t>Locale.ITALY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("Italy Form is : "+</a:t>
            </a:r>
            <a:r>
              <a:rPr lang="en-US" dirty="0" err="1"/>
              <a:t>nf.format</a:t>
            </a:r>
            <a:r>
              <a:rPr lang="en-US" dirty="0"/>
              <a:t>(d));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output is : Italy Form is : 123.456,789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3F665-8222-46B8-AD5A-71B28FB3B35B}"/>
              </a:ext>
            </a:extLst>
          </p:cNvPr>
          <p:cNvSpPr txBox="1"/>
          <p:nvPr/>
        </p:nvSpPr>
        <p:spPr>
          <a:xfrm>
            <a:off x="238125" y="123825"/>
            <a:ext cx="117252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WAP to display a java number in UK US and INDIA currency forms .</a:t>
            </a:r>
          </a:p>
          <a:p>
            <a:r>
              <a:rPr lang="en-US" dirty="0"/>
              <a:t>package practuce1;</a:t>
            </a:r>
          </a:p>
          <a:p>
            <a:r>
              <a:rPr lang="en-US" dirty="0"/>
              <a:t>import </a:t>
            </a:r>
            <a:r>
              <a:rPr lang="en-US" dirty="0" err="1"/>
              <a:t>java.text.NumberFormat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java.util.Locale</a:t>
            </a:r>
            <a:r>
              <a:rPr lang="en-US" dirty="0"/>
              <a:t>;</a:t>
            </a:r>
          </a:p>
          <a:p>
            <a:r>
              <a:rPr lang="en-US" dirty="0"/>
              <a:t>public class TestDemo1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double d = 123456.789;</a:t>
            </a:r>
          </a:p>
          <a:p>
            <a:r>
              <a:rPr lang="en-US" dirty="0"/>
              <a:t>		Locale </a:t>
            </a:r>
            <a:r>
              <a:rPr lang="en-US" dirty="0" err="1"/>
              <a:t>india</a:t>
            </a:r>
            <a:r>
              <a:rPr lang="en-US" dirty="0"/>
              <a:t> = new Locale("</a:t>
            </a:r>
            <a:r>
              <a:rPr lang="en-US" dirty="0" err="1"/>
              <a:t>pa","IN</a:t>
            </a:r>
            <a:r>
              <a:rPr lang="en-US" dirty="0"/>
              <a:t>");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nf</a:t>
            </a:r>
            <a:r>
              <a:rPr lang="en-US" dirty="0"/>
              <a:t> = </a:t>
            </a:r>
            <a:r>
              <a:rPr lang="en-US" dirty="0" err="1"/>
              <a:t>NumberFormat.getCurrencyInstance</a:t>
            </a:r>
            <a:r>
              <a:rPr lang="en-US" dirty="0"/>
              <a:t>(</a:t>
            </a:r>
            <a:r>
              <a:rPr lang="en-US" dirty="0" err="1"/>
              <a:t>india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("India Form is .... "+</a:t>
            </a:r>
            <a:r>
              <a:rPr lang="en-US" dirty="0" err="1"/>
              <a:t>nf.format</a:t>
            </a:r>
            <a:r>
              <a:rPr lang="en-US" dirty="0"/>
              <a:t>(d));</a:t>
            </a:r>
          </a:p>
          <a:p>
            <a:r>
              <a:rPr lang="en-US" dirty="0"/>
              <a:t>		</a:t>
            </a:r>
            <a:r>
              <a:rPr lang="en-US" dirty="0" err="1"/>
              <a:t>NumberFormat</a:t>
            </a:r>
            <a:r>
              <a:rPr lang="en-US" dirty="0"/>
              <a:t> nf1 = </a:t>
            </a:r>
            <a:r>
              <a:rPr lang="en-US" dirty="0" err="1"/>
              <a:t>NumberFormat.getCurrencyInstance</a:t>
            </a:r>
            <a:r>
              <a:rPr lang="en-US" dirty="0"/>
              <a:t>(Locale.UK);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("UK Form is ..."+ nf1.format(d));</a:t>
            </a:r>
          </a:p>
          <a:p>
            <a:r>
              <a:rPr lang="en-US" dirty="0"/>
              <a:t>		</a:t>
            </a:r>
            <a:r>
              <a:rPr lang="en-US" dirty="0" err="1"/>
              <a:t>NumberFormat</a:t>
            </a:r>
            <a:r>
              <a:rPr lang="en-US" dirty="0"/>
              <a:t> nf2 = </a:t>
            </a:r>
            <a:r>
              <a:rPr lang="en-US" dirty="0" err="1"/>
              <a:t>NumberFormat.getCurrencyInstance</a:t>
            </a:r>
            <a:r>
              <a:rPr lang="en-US" dirty="0"/>
              <a:t>(Locale.US);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("Us Form is ...."+ nf2.format(d));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Output is : </a:t>
            </a:r>
          </a:p>
          <a:p>
            <a:r>
              <a:rPr lang="en-US" dirty="0"/>
              <a:t>India Form is .... INR 123,456.79</a:t>
            </a:r>
          </a:p>
          <a:p>
            <a:r>
              <a:rPr lang="en-US" dirty="0"/>
              <a:t>UK Form is ...£123,456.79</a:t>
            </a:r>
          </a:p>
          <a:p>
            <a:r>
              <a:rPr lang="en-US" dirty="0"/>
              <a:t>Us Form is ....$123,456.79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835B8-CAFE-4B5C-8F21-0AECF44494E6}"/>
              </a:ext>
            </a:extLst>
          </p:cNvPr>
          <p:cNvSpPr txBox="1"/>
          <p:nvPr/>
        </p:nvSpPr>
        <p:spPr>
          <a:xfrm>
            <a:off x="104775" y="0"/>
            <a:ext cx="11982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Setting maximum and Minimum Fraction and Integer Digits . </a:t>
            </a:r>
          </a:p>
          <a:p>
            <a:endParaRPr lang="en-US" dirty="0"/>
          </a:p>
          <a:p>
            <a:r>
              <a:rPr lang="en-US" dirty="0" err="1"/>
              <a:t>NumberFormat</a:t>
            </a:r>
            <a:r>
              <a:rPr lang="en-US" dirty="0"/>
              <a:t> class defines the following methods for this purpose .</a:t>
            </a:r>
          </a:p>
          <a:p>
            <a:r>
              <a:rPr lang="en-US" dirty="0"/>
              <a:t>public void </a:t>
            </a:r>
            <a:r>
              <a:rPr lang="en-US" dirty="0" err="1"/>
              <a:t>setMaximumFractionDigits</a:t>
            </a:r>
            <a:r>
              <a:rPr lang="en-US" dirty="0"/>
              <a:t>(int n)</a:t>
            </a:r>
          </a:p>
          <a:p>
            <a:r>
              <a:rPr lang="en-US" dirty="0"/>
              <a:t>public void </a:t>
            </a:r>
            <a:r>
              <a:rPr lang="en-US" dirty="0" err="1"/>
              <a:t>setMinimumFractionDigits</a:t>
            </a:r>
            <a:r>
              <a:rPr lang="en-US" dirty="0"/>
              <a:t>(int n )</a:t>
            </a:r>
          </a:p>
          <a:p>
            <a:r>
              <a:rPr lang="en-US" dirty="0"/>
              <a:t>public void </a:t>
            </a:r>
            <a:r>
              <a:rPr lang="en-US" dirty="0" err="1"/>
              <a:t>setMaximumIntegerDigits</a:t>
            </a:r>
            <a:r>
              <a:rPr lang="en-US" dirty="0"/>
              <a:t>(int n)</a:t>
            </a:r>
          </a:p>
          <a:p>
            <a:r>
              <a:rPr lang="en-US" dirty="0"/>
              <a:t>public void </a:t>
            </a:r>
            <a:r>
              <a:rPr lang="en-US" dirty="0" err="1"/>
              <a:t>setMinimumIntegerDigits</a:t>
            </a:r>
            <a:r>
              <a:rPr lang="en-US" dirty="0"/>
              <a:t>(Int n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7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2077</Words>
  <Application>Microsoft Office PowerPoint</Application>
  <PresentationFormat>Widescreen</PresentationFormat>
  <Paragraphs>292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Akhil</dc:creator>
  <cp:lastModifiedBy>Kumar, Akhil</cp:lastModifiedBy>
  <cp:revision>31</cp:revision>
  <dcterms:created xsi:type="dcterms:W3CDTF">2022-07-06T06:17:02Z</dcterms:created>
  <dcterms:modified xsi:type="dcterms:W3CDTF">2022-07-07T09:05:42Z</dcterms:modified>
</cp:coreProperties>
</file>