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75F4-E360-4E12-B086-6AC733E78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02AC9-F088-40A5-8001-5B1A7AE8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0BED-FA5B-4AFE-B970-B3862B27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1550-F45C-4752-8559-0F4EA093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D091-98A6-4AE8-A4D8-05F4AB7D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1921-3640-4799-843B-F8A4DD90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58D0D-BD64-414E-AB0E-0374E8854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BEB80-F7C9-4DED-AF65-135D6695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A401-3D9E-4A79-A055-875B70C2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0080-9574-4E08-BD05-DD2AB70C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67EFB-298C-4F9F-B8CC-9D22B57D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26B5-2D03-4986-B3E6-2623ABA5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CDAE-E464-48D6-8F23-3F9636C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AEF7-291D-4857-A533-237D35CD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D91C-B3C1-466C-B0AF-B7FFFB71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87EC-6B56-4C07-B2A8-C130D705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D92C-AF44-4C3C-84EF-7A2B725F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7917A-A27C-4DDD-8AB4-7BD8A8AE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C5F8-3873-43A9-9A17-957D3FBE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182D-4AB6-4E85-8615-C383846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1824-E770-47F9-B55A-0D2299E9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8282-6751-4B0D-AD35-1A2105C6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1BB9-EA77-441C-AFE9-72BE08AE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39A5-DCD1-4EA4-AB68-8C2B3C89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90CC-F06A-42EE-ACFB-F1D535BE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007-EE2C-41A2-B891-36228D1C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982B-4D30-4322-B3B9-0AFB0CE9D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CF46-940C-4E89-B558-06238899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B62C7-D1F0-4B68-8FA2-A321B9A0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65337-27D3-4BA3-BD50-FD8B3B60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B542-B33B-4E74-896A-84C456EA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8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1C01-7435-488A-BC33-8297FF00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8327F-2BEE-417B-9E31-8EF5D35A0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2A9E8-B501-42DA-8C4F-C34C0B78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EB4C-6DA8-4D10-9F97-A3D23232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CA777-4C29-4F89-BC91-4CE26F99E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9588-4C25-4A33-8CB0-9B7FB911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3344-56A5-4693-95FA-04672124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A9CFE-4EB1-47D3-9C81-7C4B5FC1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D239-D6A5-442F-ADBE-A1E8F9D1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83CA9-C031-45FF-A80A-2E41BFCE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08FEC-8538-4ADC-8275-8C3DBB7B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04C2A-8308-47EC-9DB5-8209CB1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61F04-CA7F-45AE-B260-1ED4E615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CEB6E-D026-4B24-B94D-88AC442A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2987A-5053-416F-8B2E-4F388DAB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B34F-10B1-4B25-BCCE-A722507B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6809-BF90-4D31-AECE-32D3F2CB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BE608-85A6-495B-9E09-E28F5D7A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C4E7-FF3F-431D-B545-B82A4490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F820-7F3A-422F-ADCD-81EA5674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665A-AB17-4AF2-822A-D9A837A9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D2E8-DE30-4107-BB7A-73A12258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7E1B7-0DF5-44B5-A60C-9C990BC40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EA1B-C37A-4B54-BC94-B018C65F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EB3CB-8D63-49FC-BDEB-69FEF00A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639C-48B8-428C-A06C-284165A3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CD1C-0970-4122-A75D-F255721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2F25D-5CA0-47C8-9667-B3CAD00A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3AE30-E428-4BD6-A08A-F618E08C5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E4C2-B28B-493C-84ED-4493BE611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6259-F393-40E4-8243-F35F9A816F08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E31BB-DBA7-44B0-9D1A-C6E46AA25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2CEA-2313-4AA2-B6C9-97C9A60D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EECE-46CC-4F14-A719-4ED146EAF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7C759-7252-44DA-BCD2-68BAA9EDAA10}"/>
              </a:ext>
            </a:extLst>
          </p:cNvPr>
          <p:cNvSpPr txBox="1"/>
          <p:nvPr/>
        </p:nvSpPr>
        <p:spPr>
          <a:xfrm>
            <a:off x="114300" y="104775"/>
            <a:ext cx="1193482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Overloading with respect to </a:t>
            </a:r>
            <a:r>
              <a:rPr lang="en-US" sz="2400" b="1" dirty="0" err="1"/>
              <a:t>Autoboxing,widening</a:t>
            </a:r>
            <a:r>
              <a:rPr lang="en-US" sz="2400" b="1" dirty="0"/>
              <a:t> &amp; var-</a:t>
            </a:r>
            <a:r>
              <a:rPr lang="en-US" sz="2400" b="1" dirty="0" err="1"/>
              <a:t>args</a:t>
            </a:r>
            <a:r>
              <a:rPr lang="en-US" sz="2400" b="1" dirty="0"/>
              <a:t> :</a:t>
            </a:r>
          </a:p>
          <a:p>
            <a:endParaRPr lang="en-US" dirty="0"/>
          </a:p>
          <a:p>
            <a:r>
              <a:rPr lang="en-US" dirty="0"/>
              <a:t>Case I </a:t>
            </a:r>
          </a:p>
          <a:p>
            <a:r>
              <a:rPr lang="en-US" sz="2000" b="1" dirty="0"/>
              <a:t>Autoboxing vs Widening: </a:t>
            </a:r>
          </a:p>
          <a:p>
            <a:r>
              <a:rPr lang="en-US" sz="2000" b="1" dirty="0"/>
              <a:t>Example:</a:t>
            </a:r>
          </a:p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m1(Integer I){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("Autoboxing");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m1(long l){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("widening");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   // widening</a:t>
            </a:r>
          </a:p>
          <a:p>
            <a:endParaRPr lang="en-US" sz="1600" dirty="0"/>
          </a:p>
          <a:p>
            <a:r>
              <a:rPr lang="en-US" dirty="0"/>
              <a:t>Widening dominates Autoboxing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404CE-4FC0-4B85-8E04-9117C9CD8609}"/>
              </a:ext>
            </a:extLst>
          </p:cNvPr>
          <p:cNvSpPr txBox="1"/>
          <p:nvPr/>
        </p:nvSpPr>
        <p:spPr>
          <a:xfrm>
            <a:off x="142875" y="133350"/>
            <a:ext cx="11887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II </a:t>
            </a:r>
          </a:p>
          <a:p>
            <a:r>
              <a:rPr lang="en-US" sz="1600" b="1" dirty="0"/>
              <a:t>Widening vs Var-</a:t>
            </a:r>
            <a:r>
              <a:rPr lang="en-US" sz="1600" b="1" dirty="0" err="1"/>
              <a:t>args</a:t>
            </a:r>
            <a:r>
              <a:rPr lang="en-US" sz="1600" b="1" dirty="0"/>
              <a:t> :</a:t>
            </a:r>
            <a:endParaRPr lang="en-US" sz="1600" dirty="0"/>
          </a:p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m1(int... x){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("Var-</a:t>
            </a:r>
            <a:r>
              <a:rPr lang="en-US" sz="1600" dirty="0" err="1"/>
              <a:t>args</a:t>
            </a:r>
            <a:r>
              <a:rPr lang="en-US" sz="1600" dirty="0"/>
              <a:t> Method 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m1(long l){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("widening");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   // widening</a:t>
            </a:r>
          </a:p>
          <a:p>
            <a:endParaRPr lang="en-US" sz="1600" dirty="0"/>
          </a:p>
          <a:p>
            <a:r>
              <a:rPr lang="en-US" dirty="0"/>
              <a:t>Widening dominates the var-</a:t>
            </a:r>
            <a:r>
              <a:rPr lang="en-US" dirty="0" err="1"/>
              <a:t>args</a:t>
            </a:r>
            <a:r>
              <a:rPr lang="en-US" dirty="0"/>
              <a:t> methods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0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53A71-DAB4-4AD7-8CC1-01D35934B557}"/>
              </a:ext>
            </a:extLst>
          </p:cNvPr>
          <p:cNvSpPr txBox="1"/>
          <p:nvPr/>
        </p:nvSpPr>
        <p:spPr>
          <a:xfrm>
            <a:off x="142875" y="104775"/>
            <a:ext cx="1195387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Case III</a:t>
            </a:r>
          </a:p>
          <a:p>
            <a:r>
              <a:rPr lang="en-US" b="1" dirty="0"/>
              <a:t>Autoboxing</a:t>
            </a:r>
            <a:r>
              <a:rPr lang="en-US" sz="1800" b="1" dirty="0"/>
              <a:t> vs Var-</a:t>
            </a:r>
            <a:r>
              <a:rPr lang="en-US" sz="1800" b="1" dirty="0" err="1"/>
              <a:t>args</a:t>
            </a:r>
            <a:r>
              <a:rPr lang="en-US" sz="1800" b="1" dirty="0"/>
              <a:t> :</a:t>
            </a:r>
            <a:endParaRPr lang="en-US" sz="1800" dirty="0"/>
          </a:p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m1(int... x){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("Var-</a:t>
            </a:r>
            <a:r>
              <a:rPr lang="en-US" sz="1600" dirty="0" err="1"/>
              <a:t>args</a:t>
            </a:r>
            <a:r>
              <a:rPr lang="en-US" sz="1600" dirty="0"/>
              <a:t> Method 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m1(Integer I){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("Autoboxing");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   // Autoboxing</a:t>
            </a:r>
          </a:p>
          <a:p>
            <a:endParaRPr lang="en-US" sz="1600" dirty="0"/>
          </a:p>
          <a:p>
            <a:r>
              <a:rPr lang="en-US" dirty="0"/>
              <a:t>Autoboxing dominates var-</a:t>
            </a:r>
            <a:r>
              <a:rPr lang="en-US" dirty="0" err="1"/>
              <a:t>args</a:t>
            </a:r>
            <a:r>
              <a:rPr lang="en-US" dirty="0"/>
              <a:t> methods </a:t>
            </a:r>
          </a:p>
          <a:p>
            <a:endParaRPr lang="en-US" dirty="0"/>
          </a:p>
          <a:p>
            <a:r>
              <a:rPr lang="en-US" dirty="0"/>
              <a:t>Conclusion : </a:t>
            </a:r>
          </a:p>
          <a:p>
            <a:r>
              <a:rPr lang="en-US" dirty="0"/>
              <a:t>In general var-</a:t>
            </a:r>
            <a:r>
              <a:rPr lang="en-US" dirty="0" err="1"/>
              <a:t>args</a:t>
            </a:r>
            <a:r>
              <a:rPr lang="en-US" dirty="0"/>
              <a:t> method will get least priority i.e. if no other method match then only var-</a:t>
            </a:r>
            <a:r>
              <a:rPr lang="en-US" dirty="0" err="1"/>
              <a:t>arg</a:t>
            </a:r>
            <a:r>
              <a:rPr lang="en-US" dirty="0"/>
              <a:t> method will get the chance . It is exactly same as default case inside switch. </a:t>
            </a:r>
          </a:p>
          <a:p>
            <a:endParaRPr lang="en-US" dirty="0"/>
          </a:p>
          <a:p>
            <a:r>
              <a:rPr lang="en-US" dirty="0"/>
              <a:t>*** While resolving overloaded methods compiler will always keeps the precedence in following order :</a:t>
            </a:r>
          </a:p>
          <a:p>
            <a:pPr marL="342900" indent="-342900">
              <a:buAutoNum type="arabicPeriod"/>
            </a:pPr>
            <a:r>
              <a:rPr lang="en-US" dirty="0"/>
              <a:t>Widening</a:t>
            </a:r>
          </a:p>
          <a:p>
            <a:pPr marL="342900" indent="-342900">
              <a:buAutoNum type="arabicPeriod"/>
            </a:pPr>
            <a:r>
              <a:rPr lang="en-US" dirty="0"/>
              <a:t>Autoboxing</a:t>
            </a:r>
          </a:p>
          <a:p>
            <a:pPr marL="342900" indent="-342900">
              <a:buAutoNum type="arabicPeriod"/>
            </a:pPr>
            <a:r>
              <a:rPr lang="en-US" dirty="0"/>
              <a:t>Var-</a:t>
            </a:r>
            <a:r>
              <a:rPr lang="en-US" dirty="0" err="1"/>
              <a:t>args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AE062-E5A7-4104-9675-0EF54C224367}"/>
              </a:ext>
            </a:extLst>
          </p:cNvPr>
          <p:cNvSpPr txBox="1"/>
          <p:nvPr/>
        </p:nvSpPr>
        <p:spPr>
          <a:xfrm>
            <a:off x="114300" y="76200"/>
            <a:ext cx="11963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m1(int... x){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("Var-</a:t>
            </a:r>
            <a:r>
              <a:rPr lang="en-US" sz="1600" dirty="0" err="1"/>
              <a:t>args</a:t>
            </a:r>
            <a:r>
              <a:rPr lang="en-US" sz="1600" dirty="0"/>
              <a:t> Method 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m1(Integer I){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("Autoboxing");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m1(long l){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("Widening");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   // Widening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8AD723-D9DE-41D5-B824-37C5AEB4C2E7}"/>
              </a:ext>
            </a:extLst>
          </p:cNvPr>
          <p:cNvSpPr txBox="1"/>
          <p:nvPr/>
        </p:nvSpPr>
        <p:spPr>
          <a:xfrm>
            <a:off x="152400" y="104775"/>
            <a:ext cx="119538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Case IV</a:t>
            </a:r>
          </a:p>
          <a:p>
            <a:endParaRPr lang="en-US" sz="1800" b="1" dirty="0"/>
          </a:p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m1(Long l){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("Long");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  CE:  incompatible types: int cannot be converted to Long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Widening followed by Autoboxing is not allowed in java whereas </a:t>
            </a:r>
          </a:p>
          <a:p>
            <a:r>
              <a:rPr lang="en-US" dirty="0"/>
              <a:t>Autoboxing followed by widening is allowed .</a:t>
            </a:r>
          </a:p>
          <a:p>
            <a:endParaRPr lang="en-US" dirty="0"/>
          </a:p>
          <a:p>
            <a:r>
              <a:rPr lang="en-US" dirty="0"/>
              <a:t>Example : </a:t>
            </a:r>
          </a:p>
          <a:p>
            <a:endParaRPr lang="en-US" dirty="0"/>
          </a:p>
          <a:p>
            <a:r>
              <a:rPr lang="en-US" dirty="0"/>
              <a:t>Long l = 10;</a:t>
            </a:r>
          </a:p>
          <a:p>
            <a:r>
              <a:rPr lang="en-US" dirty="0"/>
              <a:t>CE: incompatible types   found :  int  required :  </a:t>
            </a:r>
            <a:r>
              <a:rPr lang="en-US" dirty="0" err="1"/>
              <a:t>java.lang.Long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 l = 10 ; // valid == widening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C756D-EF8D-4921-A0C5-CBC2FF41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30" y="188399"/>
            <a:ext cx="5697220" cy="32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31F31-716E-4CDF-A82B-929FBFF1EC62}"/>
              </a:ext>
            </a:extLst>
          </p:cNvPr>
          <p:cNvSpPr txBox="1"/>
          <p:nvPr/>
        </p:nvSpPr>
        <p:spPr>
          <a:xfrm>
            <a:off x="133350" y="123825"/>
            <a:ext cx="1195387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Test{</a:t>
            </a:r>
          </a:p>
          <a:p>
            <a:r>
              <a:rPr lang="en-US" sz="1600" dirty="0"/>
              <a:t>	public static void m1(Object o){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System.out.println</a:t>
            </a:r>
            <a:r>
              <a:rPr lang="en-US" sz="1600" dirty="0"/>
              <a:t>("Object Version");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r>
              <a:rPr lang="en-US" sz="1600" dirty="0"/>
              <a:t>		int x = 10;</a:t>
            </a:r>
          </a:p>
          <a:p>
            <a:r>
              <a:rPr lang="en-US" sz="1600" dirty="0"/>
              <a:t>		m1(x);	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 </a:t>
            </a:r>
          </a:p>
          <a:p>
            <a:r>
              <a:rPr lang="en-US" sz="1600" dirty="0"/>
              <a:t>// Object Version   ==   valid 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Object o = 10 ;</a:t>
            </a:r>
          </a:p>
          <a:p>
            <a:r>
              <a:rPr lang="en-US" dirty="0"/>
              <a:t>Number n = 10 ;</a:t>
            </a:r>
          </a:p>
          <a:p>
            <a:endParaRPr lang="en-US" dirty="0"/>
          </a:p>
          <a:p>
            <a:r>
              <a:rPr lang="en-US" dirty="0"/>
              <a:t>Which of the following assignments are legal ?</a:t>
            </a:r>
          </a:p>
          <a:p>
            <a:r>
              <a:rPr lang="en-US" sz="1600" dirty="0"/>
              <a:t>int I = 10;   </a:t>
            </a:r>
          </a:p>
          <a:p>
            <a:r>
              <a:rPr lang="en-US" sz="1600" dirty="0"/>
              <a:t>Integer I = 10;</a:t>
            </a:r>
          </a:p>
          <a:p>
            <a:r>
              <a:rPr lang="en-US" sz="1600" dirty="0"/>
              <a:t>int I = 10L;    //   CE : possible loss of precision found long required int </a:t>
            </a:r>
          </a:p>
          <a:p>
            <a:r>
              <a:rPr lang="en-US" sz="1600" dirty="0"/>
              <a:t>Long l = 10L    valid  </a:t>
            </a:r>
          </a:p>
          <a:p>
            <a:r>
              <a:rPr lang="en-US" sz="1600" dirty="0"/>
              <a:t>Long l = 10;   CE : </a:t>
            </a:r>
            <a:r>
              <a:rPr lang="en-US" sz="1600" dirty="0" err="1"/>
              <a:t>incomapatible</a:t>
            </a:r>
            <a:r>
              <a:rPr lang="en-US" sz="1600" dirty="0"/>
              <a:t> type</a:t>
            </a:r>
          </a:p>
          <a:p>
            <a:r>
              <a:rPr lang="en-US" sz="1600" dirty="0"/>
              <a:t>long l = 10;   valid == widening </a:t>
            </a:r>
          </a:p>
          <a:p>
            <a:r>
              <a:rPr lang="en-US" sz="1600" dirty="0"/>
              <a:t>Object o = 10;  Autoboxing === widening </a:t>
            </a:r>
          </a:p>
          <a:p>
            <a:r>
              <a:rPr lang="en-US" sz="1600" dirty="0"/>
              <a:t>double d = 10;  widening </a:t>
            </a:r>
          </a:p>
          <a:p>
            <a:r>
              <a:rPr lang="en-US" sz="1600" dirty="0"/>
              <a:t>Double d = 10;    invalid : incompatible types </a:t>
            </a:r>
          </a:p>
          <a:p>
            <a:r>
              <a:rPr lang="en-US" sz="1600" dirty="0"/>
              <a:t>Number n = 10;   valid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E26DB-187C-4056-BBF1-E51AD65C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14" y="1524208"/>
            <a:ext cx="6425125" cy="12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7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692</Words>
  <Application>Microsoft Office PowerPoint</Application>
  <PresentationFormat>Widescreen</PresentationFormat>
  <Paragraphs>126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Akhil</dc:creator>
  <cp:lastModifiedBy>Kumar, Akhil</cp:lastModifiedBy>
  <cp:revision>5</cp:revision>
  <dcterms:created xsi:type="dcterms:W3CDTF">2022-10-12T05:35:38Z</dcterms:created>
  <dcterms:modified xsi:type="dcterms:W3CDTF">2022-10-12T13:28:01Z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2022-10-12T05:35:38Z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87973de6-3451-400d-9323-31f1b1071120</vt:lpwstr>
  </property>
  <property fmtid="{D5CDD505-2E9C-101B-9397-08002B2CF9AE}" pid="8" name="MSIP_Label_a8a73c85-e524-44a6-bd58-7df7ef87be8f_ContentBits">
    <vt:lpwstr>0</vt:lpwstr>
  </property>
</Properties>
</file>