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4"/>
            <c:bubble3D val="0"/>
            <c:spPr>
              <a:solidFill>
                <a:schemeClr val="bg2">
                  <a:lumMod val="25000"/>
                </a:schemeClr>
              </a:solidFill>
            </c:spPr>
          </c:dPt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5"/>
          <c:y val="1.2500000000000001E-2"/>
          <c:w val="0.62083333333333335"/>
          <c:h val="0.931250000000000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Sheet1!$A$2:$A$11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0.79255</cdr:x>
      <cdr:y>0.56724</cdr:y>
    </cdr:from>
    <cdr:to>
      <cdr:x>0.85313</cdr:x>
      <cdr:y>0.81099</cdr:y>
    </cdr:to>
    <cdr:sp macro="" textlink="">
      <cdr:nvSpPr>
        <cdr:cNvPr id="4" name="TextBox 5"/>
        <cdr:cNvSpPr txBox="1"/>
      </cdr:nvSpPr>
      <cdr:spPr>
        <a:xfrm xmlns:a="http://schemas.openxmlformats.org/drawingml/2006/main" rot="6661343">
          <a:off x="4520725" y="2615906"/>
          <a:ext cx="9906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HTML</a:t>
          </a:r>
          <a:endParaRPr 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1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6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7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3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7EFA-66F5-4A73-875F-04B8BEF51659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CC58-4E60-44A5-96A1-0C87C0826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11596499"/>
              </p:ext>
            </p:extLst>
          </p:nvPr>
        </p:nvGraphicFramePr>
        <p:xfrm>
          <a:off x="1524000" y="1219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3400" y="535917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9149541">
            <a:off x="2365281" y="714181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 LANGUAGE 8085/86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662060">
            <a:off x="5365513" y="136421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5091505">
            <a:off x="1985813" y="3450177"/>
            <a:ext cx="9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0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157" y1="25328" x2="16376" y2="88210"/>
                        <a14:foregroundMark x1="12664" y1="58079" x2="19651" y2="74672"/>
                        <a14:foregroundMark x1="13319" y1="29694" x2="9825" y2="79476"/>
                        <a14:foregroundMark x1="20306" y1="72052" x2="23799" y2="90393"/>
                        <a14:foregroundMark x1="29039" y1="30131" x2="29039" y2="66376"/>
                        <a14:foregroundMark x1="26419" y1="70306" x2="37118" y2="87773"/>
                        <a14:foregroundMark x1="40175" y1="79476" x2="47162" y2="86900"/>
                        <a14:foregroundMark x1="51747" y1="56769" x2="50655" y2="81223"/>
                        <a14:foregroundMark x1="54585" y1="75546" x2="48908" y2="90393"/>
                        <a14:foregroundMark x1="29694" y1="61135" x2="32969" y2="67686"/>
                        <a14:foregroundMark x1="34716" y1="70306" x2="38428" y2="737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8039986" cy="40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295400"/>
            <a:ext cx="8534400" cy="5257800"/>
          </a:xfrm>
          <a:prstGeom prst="rect">
            <a:avLst/>
          </a:prstGeom>
          <a:solidFill>
            <a:srgbClr val="DAD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886" y1="18909" x2="10380" y2="49636"/>
                        <a14:foregroundMark x1="13797" y1="10909" x2="39873" y2="12727"/>
                        <a14:foregroundMark x1="18101" y1="4909" x2="15949" y2="32000"/>
                        <a14:foregroundMark x1="9494" y1="58182" x2="15696" y2="81636"/>
                        <a14:foregroundMark x1="7595" y1="84364" x2="42785" y2="81091"/>
                        <a14:foregroundMark x1="3418" y1="47636" x2="7722" y2="74000"/>
                        <a14:foregroundMark x1="11013" y1="96364" x2="14684" y2="95091"/>
                        <a14:foregroundMark x1="17848" y1="91273" x2="91266" y2="83818"/>
                        <a14:foregroundMark x1="87595" y1="83636" x2="89494" y2="10545"/>
                        <a14:foregroundMark x1="89241" y1="17818" x2="45316" y2="9818"/>
                        <a14:foregroundMark x1="21772" y1="37273" x2="15316" y2="49818"/>
                        <a14:foregroundMark x1="3924" y1="78727" x2="4557" y2="86182"/>
                        <a14:foregroundMark x1="9367" y1="7273" x2="12658" y2="6364"/>
                        <a14:foregroundMark x1="92405" y1="62909" x2="93291" y2="65636"/>
                        <a14:foregroundMark x1="94051" y1="63091" x2="94051" y2="64909"/>
                        <a14:backgroundMark x1="3165" y1="11455" x2="2911" y2="31273"/>
                        <a14:backgroundMark x1="2278" y1="54727" x2="2278" y2="68364"/>
                        <a14:backgroundMark x1="21392" y1="95636" x2="42405" y2="96909"/>
                        <a14:backgroundMark x1="17975" y1="98545" x2="8861" y2="99818"/>
                        <a14:backgroundMark x1="41646" y1="96545" x2="97975" y2="95636"/>
                        <a14:backgroundMark x1="87848" y1="3091" x2="13038" y2="1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2" y="1295400"/>
            <a:ext cx="755211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0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358" y1="24775" x2="78060" y2="61111"/>
                        <a14:foregroundMark x1="89403" y1="28829" x2="29104" y2="82583"/>
                        <a14:foregroundMark x1="30746" y1="14264" x2="20299" y2="84084"/>
                        <a14:foregroundMark x1="16866" y1="70420" x2="59403" y2="87988"/>
                        <a14:foregroundMark x1="13284" y1="56156" x2="88507" y2="88438"/>
                        <a14:foregroundMark x1="82090" y1="13964" x2="14925" y2="13514"/>
                        <a14:foregroundMark x1="8358" y1="5856" x2="7463" y2="83784"/>
                        <a14:foregroundMark x1="10000" y1="90841" x2="85075" y2="93994"/>
                        <a14:foregroundMark x1="81642" y1="95195" x2="84179" y2="70571"/>
                        <a14:foregroundMark x1="7015" y1="69369" x2="26269" y2="98348"/>
                        <a14:foregroundMark x1="4478" y1="11712" x2="37015" y2="14865"/>
                        <a14:foregroundMark x1="17910" y1="901" x2="4627" y2="3754"/>
                        <a14:foregroundMark x1="5672" y1="3303" x2="4627" y2="51652"/>
                        <a14:foregroundMark x1="5224" y1="87538" x2="42687" y2="6907"/>
                        <a14:foregroundMark x1="12985" y1="16967" x2="22836" y2="59910"/>
                        <a14:foregroundMark x1="4925" y1="96396" x2="39552" y2="77327"/>
                        <a14:foregroundMark x1="81045" y1="70120" x2="51642" y2="33784"/>
                        <a14:foregroundMark x1="24328" y1="19369" x2="73582" y2="19970"/>
                        <a14:foregroundMark x1="54328" y1="6006" x2="11940" y2="8709"/>
                        <a14:foregroundMark x1="22388" y1="4054" x2="76716" y2="4805"/>
                        <a14:foregroundMark x1="93582" y1="5255" x2="90448" y2="93844"/>
                        <a14:foregroundMark x1="94030" y1="85736" x2="60746" y2="45796"/>
                        <a14:foregroundMark x1="85970" y1="34084" x2="75672" y2="81081"/>
                        <a14:foregroundMark x1="87164" y1="23423" x2="77164" y2="61562"/>
                        <a14:foregroundMark x1="64328" y1="33784" x2="79701" y2="60210"/>
                        <a14:foregroundMark x1="78806" y1="58559" x2="76716" y2="78529"/>
                        <a14:foregroundMark x1="63284" y1="71922" x2="84179" y2="74324"/>
                        <a14:foregroundMark x1="98507" y1="80480" x2="96866" y2="18919"/>
                        <a14:foregroundMark x1="94030" y1="4505" x2="72687" y2="2553"/>
                        <a14:foregroundMark x1="73731" y1="54054" x2="68806" y2="86937"/>
                        <a14:backgroundMark x1="597" y1="15315" x2="149" y2="27327"/>
                        <a14:backgroundMark x1="597" y1="25676" x2="1045" y2="77027"/>
                        <a14:backgroundMark x1="97463" y1="98649" x2="99254" y2="97898"/>
                        <a14:backgroundMark x1="98806" y1="2252" x2="97463" y2="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9" t="1534" r="1876" b="1641"/>
          <a:stretch/>
        </p:blipFill>
        <p:spPr>
          <a:xfrm>
            <a:off x="1583140" y="354841"/>
            <a:ext cx="6059606" cy="61414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0189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4591269"/>
              </p:ext>
            </p:extLst>
          </p:nvPr>
        </p:nvGraphicFramePr>
        <p:xfrm>
          <a:off x="1371600" y="1447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4751827">
            <a:off x="1668151" y="379329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0052244">
            <a:off x="2802945" y="127244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SOLIDWORKS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440888">
            <a:off x="4574599" y="13623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4142478">
            <a:off x="5863217" y="262405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TINA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7375268">
            <a:off x="1687901" y="22348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6731978">
            <a:off x="5340774" y="42778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DIPTRACE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2453128">
            <a:off x="2674642" y="502067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MIKROC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9570655">
            <a:off x="3658037" y="529267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1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990600"/>
            <a:ext cx="7086600" cy="5638800"/>
          </a:xfrm>
          <a:prstGeom prst="rect">
            <a:avLst/>
          </a:prstGeom>
          <a:solidFill>
            <a:srgbClr val="DAD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51" y="1676400"/>
            <a:ext cx="6095497" cy="50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3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2" t="14718" r="15541" b="15224"/>
          <a:stretch/>
        </p:blipFill>
        <p:spPr>
          <a:xfrm>
            <a:off x="2074460" y="1009403"/>
            <a:ext cx="4860730" cy="48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7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15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Singh</dc:creator>
  <cp:lastModifiedBy>Akshay Singh</cp:lastModifiedBy>
  <cp:revision>17</cp:revision>
  <dcterms:created xsi:type="dcterms:W3CDTF">2016-06-05T11:05:42Z</dcterms:created>
  <dcterms:modified xsi:type="dcterms:W3CDTF">2016-06-08T19:47:43Z</dcterms:modified>
</cp:coreProperties>
</file>