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0A13-C97A-F502-2494-0E7A79A0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C781-FDE4-6C3E-7540-22CD9E777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7E3D-C594-4CED-3981-E870964B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9266-18C8-B514-5778-80260825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CE5B-6F48-96C7-DEAE-6A2C379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D3B6-220E-15BC-FD16-B2C11CA5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9E923-A146-84AD-9AC9-BD0B7420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D333-0C32-7276-3E1E-9BD920DF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FB90-026C-AEFD-21D7-98489301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530FB-1B87-DBBB-9473-E1EE9327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3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EDE5A-2626-437C-635B-1A3401F74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7DD8C-2A8E-A9E3-5876-45667570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3641-6A5E-091E-3406-6BE2ACE9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A3BB-F670-BF0B-A8EC-7C261055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B0CA-9406-1EAA-0EBE-35552B1A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3BC8-261F-548C-41D2-46C1FBF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FE73-6812-6633-F527-03B38672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421A-AE66-3C18-4E85-5B46B351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4BD5-9F23-8278-F43F-C2B74DA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533C-A58F-235F-4DAD-B7D9D2B2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950F-BF7D-BBC6-FE87-3DB4704E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0C3F-D263-8874-3088-C752D681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9CC6-7A4E-5B17-BCA5-CDE64FA0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4C6B-696B-4D2D-51B2-7057A31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3DCE-0D75-5660-15DE-9E09FAC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F4D5-AF78-34EC-0F1A-18F9B865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B66-E001-9AC7-6178-C73DB3F9B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9032E-968B-640F-AAB8-B9331845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A805-E856-C438-2D94-E45309A5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C2E63-735A-F5F0-2CC7-050E607F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6FE3B-0014-6F50-450D-5FD76215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C50E-46C6-1F39-2B90-26F16C1D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3B01-728C-5A70-B4DE-B1FA940C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41628-0208-D4CC-874E-10195340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C6E63-B64F-5B04-65C9-B419BC369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73E91-5847-5750-AD11-74695C113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581BF-B8EC-3E32-9CED-35477F77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EE444-763B-462B-F960-FCEC7F96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875EE-3B13-8CAE-5726-98B5F0B7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4A1A-6564-1A91-9DAF-9B6D92E1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A690D-2D94-06BF-D3BA-1AAA3DFA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C9E89-3301-81DE-4237-A24A2CED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880F1-2956-F01D-1793-E300D93D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0CBC0-141A-2900-A0B6-3F844F89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927A-9FCE-8D69-B55F-7D8BBDC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B814-E612-3E1F-2341-68D0C9DF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9787-9244-4865-A4B9-2B54C9C7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6432-0792-1285-6CF2-62AE52D0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F4B2-DDD4-B82B-2620-8281684C4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7A3-7BA4-F8A6-9CB4-12FCF60A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8DD93-CBD9-93AC-25F2-19E82398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464AD-9775-3CEF-74DD-30EF758B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D0F7-CB21-F65B-664D-9ED3A4A4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539EE-5E64-BD76-AE65-8C7FB78EA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0822D-F74C-FEC3-3B0D-3F252EE72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208B-675C-5478-0DF7-F20262C1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44753-3F6A-F820-671A-02E16AC3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B452-E867-C8DB-1C5C-64A283FB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0B76D-4434-B462-5309-356E0853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371E-7588-FEC4-8444-88C7042D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E25A-574D-4995-36AE-AD44F6A2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6056-6AA0-4235-85EF-804705C1F23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A3DB-5B8C-CEB5-5207-796FEC1B7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5276-EE5B-7C7D-2657-945037956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66D3-2B97-4FAE-A48B-83A94C9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lueplanet.com/blueplanet/bpcs/cust/rogers/inventory-neo4j-plugin" TargetMode="External"/><Relationship Id="rId7" Type="http://schemas.openxmlformats.org/officeDocument/2006/relationships/hyperlink" Target="https://git.blueplanet.com/blueplanet/bpcs/cust/rogers/inventory-schema/-/tree/main/neo4j/scripts/03_naming?ref_type=heads" TargetMode="External"/><Relationship Id="rId2" Type="http://schemas.openxmlformats.org/officeDocument/2006/relationships/hyperlink" Target="https://git.blueplanet.com/blueplanet/bpcs/cust/rogers/inventory-sche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blueplanet.com/blueplanet/bpcs/cust/rogers/inventory-schema/-/tree/main/neo4j/packlibrary/sdk?ref_type=heads" TargetMode="External"/><Relationship Id="rId5" Type="http://schemas.openxmlformats.org/officeDocument/2006/relationships/hyperlink" Target="https://git.blueplanet.com/blueplanet/bpcs/cust/rogers/inventory-ui" TargetMode="External"/><Relationship Id="rId4" Type="http://schemas.openxmlformats.org/officeDocument/2006/relationships/hyperlink" Target="https://git.blueplanet.com/blueplanet/bpcs/cust/rogers/inventory-rest-rog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lueplanet.com/blueplanet/bpcs/cust/rogers/inventory-schema/-/blob/main/neo4j/scripts/10_lookup/scripts/roleBasedOspfRing.cql?ref_type=heads" TargetMode="External"/><Relationship Id="rId2" Type="http://schemas.openxmlformats.org/officeDocument/2006/relationships/hyperlink" Target="https://git.blueplanet.com/blueplanet/bpcs/cust/rogers/inventory-schema/-/blob/main/neo4j/scripts/10_lookup/csv/IPRAN_ENTITY_CODE_ROLE_NAME.csv?ref_type=he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.blueplanet.com/blueplanet/bpcs/cust/rogers/inventory-schema/-/blob/main/neo4j/scripts/10_lookup/scripts/create_rbs_lookup.cql?ref_type=heads" TargetMode="External"/><Relationship Id="rId4" Type="http://schemas.openxmlformats.org/officeDocument/2006/relationships/hyperlink" Target="https://git.blueplanet.com/blueplanet/bpcs/cust/rogers/inventory-schema/-/blob/main/neo4j/scripts/10_lookup/scripts/roleBasedIPAddressVLan.cql?ref_type=he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6EAAB0-B41A-AB57-0F6A-FF985BD8DB5E}"/>
              </a:ext>
            </a:extLst>
          </p:cNvPr>
          <p:cNvSpPr txBox="1"/>
          <p:nvPr/>
        </p:nvSpPr>
        <p:spPr>
          <a:xfrm>
            <a:off x="544093" y="1050592"/>
            <a:ext cx="107777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Branch: </a:t>
            </a:r>
            <a:r>
              <a:rPr lang="en-US" dirty="0"/>
              <a:t>release/dev-models-nov2023</a:t>
            </a:r>
          </a:p>
          <a:p>
            <a:endParaRPr lang="en-US" b="1" dirty="0"/>
          </a:p>
          <a:p>
            <a:r>
              <a:rPr lang="en-US" b="1" dirty="0"/>
              <a:t>Repository Link</a:t>
            </a:r>
          </a:p>
          <a:p>
            <a:r>
              <a:rPr lang="en-US" dirty="0">
                <a:hlinkClick r:id="rId2"/>
              </a:rPr>
              <a:t>https://git.blueplanet.com/blueplanet/bpcs/cust/rogers/inventory-schema</a:t>
            </a:r>
            <a:r>
              <a:rPr lang="en-US" dirty="0"/>
              <a:t> (MM, Naming Metadata)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https://git.blueplanet.com/blueplanet/bpcs/cust/rogers/inventory-neo4j-plugin</a:t>
            </a:r>
            <a:r>
              <a:rPr lang="en-US" dirty="0"/>
              <a:t> (Database Plugin)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https://git.blueplanet.com/blueplanet/bpcs/cust/rogers/inventory-rest-rogers</a:t>
            </a:r>
            <a:r>
              <a:rPr lang="en-US" dirty="0"/>
              <a:t> (ReST)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https://git.blueplanet.com/blueplanet/bpcs/cust/rogers/inventory-ui</a:t>
            </a:r>
            <a:r>
              <a:rPr lang="en-US" dirty="0"/>
              <a:t> (UI)</a:t>
            </a:r>
          </a:p>
          <a:p>
            <a:endParaRPr lang="en-US" b="1" dirty="0"/>
          </a:p>
          <a:p>
            <a:r>
              <a:rPr lang="en-US" b="1" dirty="0"/>
              <a:t>Metadata Library</a:t>
            </a:r>
          </a:p>
          <a:p>
            <a:r>
              <a:rPr lang="en-US" dirty="0">
                <a:hlinkClick r:id="rId6"/>
              </a:rPr>
              <a:t>https://git.blueplanet.com/blueplanet/bpcs/cust/rogers/inventory-schema/-/tree/main/neo4j/packlibrary/sdk?ref_type=heads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Naming Metadata</a:t>
            </a:r>
          </a:p>
          <a:p>
            <a:r>
              <a:rPr lang="en-US" dirty="0">
                <a:hlinkClick r:id="rId7"/>
              </a:rPr>
              <a:t>https://git.blueplanet.com/blueplanet/bpcs/cust/rogers/inventory-schema/-/tree/main/neo4j/scripts/03_naming?ref_type=heads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C202C-5226-B73E-EFE7-2B7DA830B3AE}"/>
              </a:ext>
            </a:extLst>
          </p:cNvPr>
          <p:cNvSpPr txBox="1"/>
          <p:nvPr/>
        </p:nvSpPr>
        <p:spPr>
          <a:xfrm>
            <a:off x="3280096" y="285226"/>
            <a:ext cx="228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142120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6EAAB0-B41A-AB57-0F6A-FF985BD8DB5E}"/>
              </a:ext>
            </a:extLst>
          </p:cNvPr>
          <p:cNvSpPr txBox="1"/>
          <p:nvPr/>
        </p:nvSpPr>
        <p:spPr>
          <a:xfrm>
            <a:off x="320877" y="176061"/>
            <a:ext cx="107777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IPRAN Entity Code Lookup</a:t>
            </a:r>
          </a:p>
          <a:p>
            <a:r>
              <a:rPr lang="en-US" dirty="0">
                <a:hlinkClick r:id="rId2"/>
              </a:rPr>
              <a:t>https://git.blueplanet.com/blueplanet/bpcs/cust/rogers/inventory-schema/-/blob/main/neo4j/scripts/10_lookup/csv/IPRAN_ENTITY_CODE_ROLE_NAME.csv?ref_type=heads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Role-based show/hide OSPF/Ring field on Device page</a:t>
            </a:r>
          </a:p>
          <a:p>
            <a:r>
              <a:rPr lang="en-US" dirty="0">
                <a:hlinkClick r:id="rId3"/>
              </a:rPr>
              <a:t>https://git.blueplanet.com/blueplanet/bpcs/cust/rogers/inventory-schema/-/blob/main/neo4j/scripts/10_lookup/scripts/roleBasedOspfRing.cql?ref_type=heads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Role-based show/hide </a:t>
            </a:r>
            <a:r>
              <a:rPr lang="en-US" b="1" dirty="0" err="1"/>
              <a:t>IPAddress</a:t>
            </a:r>
            <a:r>
              <a:rPr lang="en-US" b="1" dirty="0"/>
              <a:t>/VLAN fields on Device page</a:t>
            </a:r>
          </a:p>
          <a:p>
            <a:r>
              <a:rPr lang="en-US" dirty="0">
                <a:hlinkClick r:id="rId4"/>
              </a:rPr>
              <a:t>https://git.blueplanet.com/blueplanet/bpcs/cust/rogers/inventory-schema/-/blob/main/neo4j/scripts/10_lookup/scripts/roleBasedIPAddressVLan.cql?ref_type=heads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RBS Device Lookup (Sector configuration etc.)</a:t>
            </a:r>
          </a:p>
          <a:p>
            <a:r>
              <a:rPr lang="en-US" dirty="0">
                <a:hlinkClick r:id="rId5"/>
              </a:rPr>
              <a:t>https://git.blueplanet.com/blueplanet/bpcs/cust/rogers/inventory-schema/-/blob/main/neo4j/scripts/10_lookup/scripts/create_rbs_lookup.cql?ref_type=heads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CC7CA906-167B-2064-7083-72CF15AD7975}"/>
              </a:ext>
            </a:extLst>
          </p:cNvPr>
          <p:cNvSpPr/>
          <p:nvPr/>
        </p:nvSpPr>
        <p:spPr>
          <a:xfrm rot="5400000">
            <a:off x="3696514" y="1290241"/>
            <a:ext cx="121687" cy="1142710"/>
          </a:xfrm>
          <a:prstGeom prst="can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15389-E2BF-9881-B410-41AD3614D469}"/>
              </a:ext>
            </a:extLst>
          </p:cNvPr>
          <p:cNvSpPr txBox="1"/>
          <p:nvPr/>
        </p:nvSpPr>
        <p:spPr>
          <a:xfrm>
            <a:off x="1281653" y="1697695"/>
            <a:ext cx="1871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release/Phase3-master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39EC2B-5441-E7F3-0CBE-3F10B7196DD4}"/>
              </a:ext>
            </a:extLst>
          </p:cNvPr>
          <p:cNvCxnSpPr>
            <a:cxnSpLocks/>
          </p:cNvCxnSpPr>
          <p:nvPr/>
        </p:nvCxnSpPr>
        <p:spPr>
          <a:xfrm>
            <a:off x="4328722" y="1985417"/>
            <a:ext cx="0" cy="6333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A94BB0D0-3567-55F4-A71C-588EBAB3CF89}"/>
              </a:ext>
            </a:extLst>
          </p:cNvPr>
          <p:cNvSpPr/>
          <p:nvPr/>
        </p:nvSpPr>
        <p:spPr>
          <a:xfrm rot="5400000">
            <a:off x="6496774" y="485821"/>
            <a:ext cx="152402" cy="44885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0EECE-1900-B7C9-D8CA-FCBC79576E6E}"/>
              </a:ext>
            </a:extLst>
          </p:cNvPr>
          <p:cNvSpPr txBox="1"/>
          <p:nvPr/>
        </p:nvSpPr>
        <p:spPr>
          <a:xfrm>
            <a:off x="1949544" y="2561393"/>
            <a:ext cx="232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release/dev-models-nov2023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9D7350-1A08-0AA9-A5F3-AD1093AD9161}"/>
              </a:ext>
            </a:extLst>
          </p:cNvPr>
          <p:cNvSpPr/>
          <p:nvPr/>
        </p:nvSpPr>
        <p:spPr>
          <a:xfrm>
            <a:off x="4685704" y="2678225"/>
            <a:ext cx="209725" cy="1216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61700-318C-5561-B136-872EB8A031ED}"/>
              </a:ext>
            </a:extLst>
          </p:cNvPr>
          <p:cNvCxnSpPr>
            <a:cxnSpLocks/>
          </p:cNvCxnSpPr>
          <p:nvPr/>
        </p:nvCxnSpPr>
        <p:spPr>
          <a:xfrm flipH="1">
            <a:off x="4766935" y="1958765"/>
            <a:ext cx="2795" cy="6333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ABD58C-8596-DEC2-A3C1-037733774D9A}"/>
              </a:ext>
            </a:extLst>
          </p:cNvPr>
          <p:cNvSpPr txBox="1"/>
          <p:nvPr/>
        </p:nvSpPr>
        <p:spPr>
          <a:xfrm>
            <a:off x="4729433" y="2076662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B0CBB4-6D30-8D83-0F62-62D5D8A8C97E}"/>
              </a:ext>
            </a:extLst>
          </p:cNvPr>
          <p:cNvCxnSpPr>
            <a:cxnSpLocks/>
          </p:cNvCxnSpPr>
          <p:nvPr/>
        </p:nvCxnSpPr>
        <p:spPr>
          <a:xfrm>
            <a:off x="6881771" y="1993806"/>
            <a:ext cx="0" cy="6014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96D257B-1C0A-49E0-3CE6-01B6F1A090BB}"/>
              </a:ext>
            </a:extLst>
          </p:cNvPr>
          <p:cNvSpPr/>
          <p:nvPr/>
        </p:nvSpPr>
        <p:spPr>
          <a:xfrm>
            <a:off x="6779706" y="2658678"/>
            <a:ext cx="209725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C5F1E-0C10-BFB1-E86D-FC066290720A}"/>
              </a:ext>
            </a:extLst>
          </p:cNvPr>
          <p:cNvSpPr txBox="1"/>
          <p:nvPr/>
        </p:nvSpPr>
        <p:spPr>
          <a:xfrm>
            <a:off x="6881771" y="2135288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2F29-4E02-52E1-8329-314021CA5749}"/>
              </a:ext>
            </a:extLst>
          </p:cNvPr>
          <p:cNvSpPr txBox="1"/>
          <p:nvPr/>
        </p:nvSpPr>
        <p:spPr>
          <a:xfrm>
            <a:off x="4041380" y="385894"/>
            <a:ext cx="2504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Branch by Release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42DED9BD-6622-AC9A-87BA-490988152B00}"/>
              </a:ext>
            </a:extLst>
          </p:cNvPr>
          <p:cNvSpPr/>
          <p:nvPr/>
        </p:nvSpPr>
        <p:spPr>
          <a:xfrm rot="5400000">
            <a:off x="4502229" y="1654532"/>
            <a:ext cx="86883" cy="367524"/>
          </a:xfrm>
          <a:prstGeom prst="can">
            <a:avLst/>
          </a:prstGeom>
          <a:solidFill>
            <a:srgbClr val="C000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138C0C-7C5D-CA08-86F8-B2A8762F1114}"/>
              </a:ext>
            </a:extLst>
          </p:cNvPr>
          <p:cNvSpPr/>
          <p:nvPr/>
        </p:nvSpPr>
        <p:spPr>
          <a:xfrm>
            <a:off x="4729851" y="1786463"/>
            <a:ext cx="135763" cy="139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89DFE-AC26-4956-FEE1-D84D83FD91FE}"/>
              </a:ext>
            </a:extLst>
          </p:cNvPr>
          <p:cNvSpPr txBox="1"/>
          <p:nvPr/>
        </p:nvSpPr>
        <p:spPr>
          <a:xfrm>
            <a:off x="4554757" y="1431203"/>
            <a:ext cx="1451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tags/prod-patch1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30174EB2-B2FC-A4DC-69A3-5DE22029AFBA}"/>
              </a:ext>
            </a:extLst>
          </p:cNvPr>
          <p:cNvSpPr/>
          <p:nvPr/>
        </p:nvSpPr>
        <p:spPr>
          <a:xfrm rot="5400000">
            <a:off x="5772234" y="918046"/>
            <a:ext cx="130665" cy="1884276"/>
          </a:xfrm>
          <a:prstGeom prst="can">
            <a:avLst/>
          </a:prstGeom>
          <a:solidFill>
            <a:srgbClr val="C000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160760-7D00-A862-7058-BADA736C5631}"/>
              </a:ext>
            </a:extLst>
          </p:cNvPr>
          <p:cNvSpPr/>
          <p:nvPr/>
        </p:nvSpPr>
        <p:spPr>
          <a:xfrm>
            <a:off x="6785070" y="1814524"/>
            <a:ext cx="209725" cy="1216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2D7466-D956-417F-CFA5-E8B2641E3D5A}"/>
              </a:ext>
            </a:extLst>
          </p:cNvPr>
          <p:cNvSpPr txBox="1"/>
          <p:nvPr/>
        </p:nvSpPr>
        <p:spPr>
          <a:xfrm>
            <a:off x="6309245" y="1431203"/>
            <a:ext cx="1451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tags/prod-patch2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A7CE69-8DB7-D1CB-EA64-FBF739C5B500}"/>
              </a:ext>
            </a:extLst>
          </p:cNvPr>
          <p:cNvSpPr txBox="1"/>
          <p:nvPr/>
        </p:nvSpPr>
        <p:spPr>
          <a:xfrm>
            <a:off x="8132673" y="2253616"/>
            <a:ext cx="112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Dev/test/</a:t>
            </a:r>
            <a:r>
              <a:rPr lang="en-US" sz="1400" dirty="0" err="1"/>
              <a:t>uat</a:t>
            </a:r>
            <a:endParaRPr lang="en-US" sz="1400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0F67B013-E66C-95F6-99DF-F8148D237480}"/>
              </a:ext>
            </a:extLst>
          </p:cNvPr>
          <p:cNvSpPr/>
          <p:nvPr/>
        </p:nvSpPr>
        <p:spPr>
          <a:xfrm rot="5400000">
            <a:off x="9610437" y="2034901"/>
            <a:ext cx="144631" cy="1392190"/>
          </a:xfrm>
          <a:prstGeom prst="can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046036-3510-C9A5-2684-F9E1A1463694}"/>
              </a:ext>
            </a:extLst>
          </p:cNvPr>
          <p:cNvSpPr txBox="1"/>
          <p:nvPr/>
        </p:nvSpPr>
        <p:spPr>
          <a:xfrm>
            <a:off x="7649396" y="1660635"/>
            <a:ext cx="217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Current Prod Branch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0A4991-EAF4-F337-FE71-8CADC90172DF}"/>
              </a:ext>
            </a:extLst>
          </p:cNvPr>
          <p:cNvSpPr txBox="1"/>
          <p:nvPr/>
        </p:nvSpPr>
        <p:spPr>
          <a:xfrm>
            <a:off x="9829101" y="2849704"/>
            <a:ext cx="1620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Future Prod Branch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2B876CCA-8741-EF22-43E5-B254A4A63725}"/>
              </a:ext>
            </a:extLst>
          </p:cNvPr>
          <p:cNvSpPr/>
          <p:nvPr/>
        </p:nvSpPr>
        <p:spPr>
          <a:xfrm rot="5400000">
            <a:off x="4664912" y="3245072"/>
            <a:ext cx="152402" cy="685228"/>
          </a:xfrm>
          <a:prstGeom prst="can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D2D7E-1B89-D6DB-E849-00A4A7C79517}"/>
              </a:ext>
            </a:extLst>
          </p:cNvPr>
          <p:cNvCxnSpPr>
            <a:cxnSpLocks/>
          </p:cNvCxnSpPr>
          <p:nvPr/>
        </p:nvCxnSpPr>
        <p:spPr>
          <a:xfrm>
            <a:off x="4439177" y="2869170"/>
            <a:ext cx="0" cy="63334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8CFB128-9925-6C6F-474A-FFB96F5CA41F}"/>
              </a:ext>
            </a:extLst>
          </p:cNvPr>
          <p:cNvSpPr txBox="1"/>
          <p:nvPr/>
        </p:nvSpPr>
        <p:spPr>
          <a:xfrm>
            <a:off x="1965978" y="3434873"/>
            <a:ext cx="250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features/devmodels2023-drop1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5CDBD0-E738-0EE8-467B-D6E5F5763CE8}"/>
              </a:ext>
            </a:extLst>
          </p:cNvPr>
          <p:cNvCxnSpPr>
            <a:cxnSpLocks/>
          </p:cNvCxnSpPr>
          <p:nvPr/>
        </p:nvCxnSpPr>
        <p:spPr>
          <a:xfrm flipV="1">
            <a:off x="4999838" y="2869170"/>
            <a:ext cx="0" cy="6081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ylinder 45">
            <a:extLst>
              <a:ext uri="{FF2B5EF4-FFF2-40B4-BE49-F238E27FC236}">
                <a16:creationId xmlns:a16="http://schemas.microsoft.com/office/drawing/2014/main" id="{60C3566E-D98D-03F1-5E83-7F09DE25DE7F}"/>
              </a:ext>
            </a:extLst>
          </p:cNvPr>
          <p:cNvSpPr/>
          <p:nvPr/>
        </p:nvSpPr>
        <p:spPr>
          <a:xfrm rot="5400000">
            <a:off x="5878977" y="3460324"/>
            <a:ext cx="152402" cy="1233537"/>
          </a:xfrm>
          <a:prstGeom prst="can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A880C9-A899-BF19-66B5-4AA8A038EBEE}"/>
              </a:ext>
            </a:extLst>
          </p:cNvPr>
          <p:cNvCxnSpPr>
            <a:cxnSpLocks/>
          </p:cNvCxnSpPr>
          <p:nvPr/>
        </p:nvCxnSpPr>
        <p:spPr>
          <a:xfrm>
            <a:off x="5337372" y="2890959"/>
            <a:ext cx="1038" cy="10602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0C3739-113F-0BD7-13C1-31192542A871}"/>
              </a:ext>
            </a:extLst>
          </p:cNvPr>
          <p:cNvSpPr txBox="1"/>
          <p:nvPr/>
        </p:nvSpPr>
        <p:spPr>
          <a:xfrm>
            <a:off x="2843230" y="3976660"/>
            <a:ext cx="250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features/devmodels2023-drop2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1FFC94-6004-6707-4832-A6A41D9728FD}"/>
              </a:ext>
            </a:extLst>
          </p:cNvPr>
          <p:cNvCxnSpPr>
            <a:cxnSpLocks/>
          </p:cNvCxnSpPr>
          <p:nvPr/>
        </p:nvCxnSpPr>
        <p:spPr>
          <a:xfrm flipV="1">
            <a:off x="6572985" y="2897373"/>
            <a:ext cx="0" cy="10632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EC04E3-36DE-C85E-E6D6-F8BD763DBD50}"/>
              </a:ext>
            </a:extLst>
          </p:cNvPr>
          <p:cNvCxnSpPr>
            <a:cxnSpLocks/>
          </p:cNvCxnSpPr>
          <p:nvPr/>
        </p:nvCxnSpPr>
        <p:spPr>
          <a:xfrm>
            <a:off x="7103976" y="2890959"/>
            <a:ext cx="0" cy="17649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542778-85EC-3CE5-FD46-8EA9EFB8C245}"/>
              </a:ext>
            </a:extLst>
          </p:cNvPr>
          <p:cNvSpPr txBox="1"/>
          <p:nvPr/>
        </p:nvSpPr>
        <p:spPr>
          <a:xfrm>
            <a:off x="4666577" y="4652339"/>
            <a:ext cx="250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features/devmodels2023-drop3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FB3C1F-B15A-1F7A-4EAD-BA01DAC7E7BB}"/>
              </a:ext>
            </a:extLst>
          </p:cNvPr>
          <p:cNvCxnSpPr>
            <a:cxnSpLocks/>
          </p:cNvCxnSpPr>
          <p:nvPr/>
        </p:nvCxnSpPr>
        <p:spPr>
          <a:xfrm flipV="1">
            <a:off x="8132673" y="2883873"/>
            <a:ext cx="0" cy="177202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ylinder 57">
            <a:extLst>
              <a:ext uri="{FF2B5EF4-FFF2-40B4-BE49-F238E27FC236}">
                <a16:creationId xmlns:a16="http://schemas.microsoft.com/office/drawing/2014/main" id="{76D03B86-A0D5-9423-32E2-F2773B97711D}"/>
              </a:ext>
            </a:extLst>
          </p:cNvPr>
          <p:cNvSpPr/>
          <p:nvPr/>
        </p:nvSpPr>
        <p:spPr>
          <a:xfrm rot="5400000">
            <a:off x="7558907" y="4247737"/>
            <a:ext cx="152403" cy="1088108"/>
          </a:xfrm>
          <a:prstGeom prst="can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1AFA9C-E722-311C-0EB4-DB65559F84CA}"/>
              </a:ext>
            </a:extLst>
          </p:cNvPr>
          <p:cNvSpPr/>
          <p:nvPr/>
        </p:nvSpPr>
        <p:spPr>
          <a:xfrm>
            <a:off x="8797090" y="2667202"/>
            <a:ext cx="209725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8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CC7CA906-167B-2064-7083-72CF15AD7975}"/>
              </a:ext>
            </a:extLst>
          </p:cNvPr>
          <p:cNvSpPr/>
          <p:nvPr/>
        </p:nvSpPr>
        <p:spPr>
          <a:xfrm rot="5400000">
            <a:off x="3696514" y="1290241"/>
            <a:ext cx="121687" cy="1142710"/>
          </a:xfrm>
          <a:prstGeom prst="can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15389-E2BF-9881-B410-41AD3614D469}"/>
              </a:ext>
            </a:extLst>
          </p:cNvPr>
          <p:cNvSpPr txBox="1"/>
          <p:nvPr/>
        </p:nvSpPr>
        <p:spPr>
          <a:xfrm>
            <a:off x="1281653" y="1697695"/>
            <a:ext cx="1871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release/Phase3-master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39EC2B-5441-E7F3-0CBE-3F10B7196DD4}"/>
              </a:ext>
            </a:extLst>
          </p:cNvPr>
          <p:cNvCxnSpPr>
            <a:cxnSpLocks/>
          </p:cNvCxnSpPr>
          <p:nvPr/>
        </p:nvCxnSpPr>
        <p:spPr>
          <a:xfrm flipH="1">
            <a:off x="4328713" y="1985417"/>
            <a:ext cx="9" cy="21622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A94BB0D0-3567-55F4-A71C-588EBAB3CF89}"/>
              </a:ext>
            </a:extLst>
          </p:cNvPr>
          <p:cNvSpPr/>
          <p:nvPr/>
        </p:nvSpPr>
        <p:spPr>
          <a:xfrm rot="5400000">
            <a:off x="6496784" y="1979622"/>
            <a:ext cx="152402" cy="44885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0EECE-1900-B7C9-D8CA-FCBC79576E6E}"/>
              </a:ext>
            </a:extLst>
          </p:cNvPr>
          <p:cNvSpPr txBox="1"/>
          <p:nvPr/>
        </p:nvSpPr>
        <p:spPr>
          <a:xfrm>
            <a:off x="2085580" y="4054635"/>
            <a:ext cx="2000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release/dev-models2023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9D7350-1A08-0AA9-A5F3-AD1093AD9161}"/>
              </a:ext>
            </a:extLst>
          </p:cNvPr>
          <p:cNvSpPr/>
          <p:nvPr/>
        </p:nvSpPr>
        <p:spPr>
          <a:xfrm>
            <a:off x="4685704" y="4171467"/>
            <a:ext cx="209725" cy="1216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61700-318C-5561-B136-872EB8A031ED}"/>
              </a:ext>
            </a:extLst>
          </p:cNvPr>
          <p:cNvCxnSpPr>
            <a:cxnSpLocks/>
          </p:cNvCxnSpPr>
          <p:nvPr/>
        </p:nvCxnSpPr>
        <p:spPr>
          <a:xfrm flipH="1">
            <a:off x="4754685" y="1958765"/>
            <a:ext cx="15045" cy="21297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ABD58C-8596-DEC2-A3C1-037733774D9A}"/>
              </a:ext>
            </a:extLst>
          </p:cNvPr>
          <p:cNvSpPr txBox="1"/>
          <p:nvPr/>
        </p:nvSpPr>
        <p:spPr>
          <a:xfrm>
            <a:off x="4754685" y="32718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merge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B0CBB4-6D30-8D83-0F62-62D5D8A8C97E}"/>
              </a:ext>
            </a:extLst>
          </p:cNvPr>
          <p:cNvCxnSpPr>
            <a:cxnSpLocks/>
          </p:cNvCxnSpPr>
          <p:nvPr/>
        </p:nvCxnSpPr>
        <p:spPr>
          <a:xfrm flipV="1">
            <a:off x="6961293" y="1985417"/>
            <a:ext cx="2158" cy="787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96D257B-1C0A-49E0-3CE6-01B6F1A090BB}"/>
              </a:ext>
            </a:extLst>
          </p:cNvPr>
          <p:cNvSpPr/>
          <p:nvPr/>
        </p:nvSpPr>
        <p:spPr>
          <a:xfrm>
            <a:off x="7031376" y="4151920"/>
            <a:ext cx="209725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C5F1E-0C10-BFB1-E86D-FC066290720A}"/>
              </a:ext>
            </a:extLst>
          </p:cNvPr>
          <p:cNvSpPr txBox="1"/>
          <p:nvPr/>
        </p:nvSpPr>
        <p:spPr>
          <a:xfrm>
            <a:off x="6324958" y="2262761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merge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2F29-4E02-52E1-8329-314021CA5749}"/>
              </a:ext>
            </a:extLst>
          </p:cNvPr>
          <p:cNvSpPr txBox="1"/>
          <p:nvPr/>
        </p:nvSpPr>
        <p:spPr>
          <a:xfrm>
            <a:off x="3706359" y="385894"/>
            <a:ext cx="317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Hot Fix for Urgent Issue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42DED9BD-6622-AC9A-87BA-490988152B00}"/>
              </a:ext>
            </a:extLst>
          </p:cNvPr>
          <p:cNvSpPr/>
          <p:nvPr/>
        </p:nvSpPr>
        <p:spPr>
          <a:xfrm rot="5400000">
            <a:off x="4502229" y="1654532"/>
            <a:ext cx="86883" cy="367524"/>
          </a:xfrm>
          <a:prstGeom prst="can">
            <a:avLst/>
          </a:prstGeom>
          <a:solidFill>
            <a:srgbClr val="C000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138C0C-7C5D-CA08-86F8-B2A8762F1114}"/>
              </a:ext>
            </a:extLst>
          </p:cNvPr>
          <p:cNvSpPr/>
          <p:nvPr/>
        </p:nvSpPr>
        <p:spPr>
          <a:xfrm>
            <a:off x="4729851" y="1786463"/>
            <a:ext cx="135763" cy="139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89DFE-AC26-4956-FEE1-D84D83FD91FE}"/>
              </a:ext>
            </a:extLst>
          </p:cNvPr>
          <p:cNvSpPr txBox="1"/>
          <p:nvPr/>
        </p:nvSpPr>
        <p:spPr>
          <a:xfrm>
            <a:off x="4554757" y="1431203"/>
            <a:ext cx="1451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tags/prod-patch1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30174EB2-B2FC-A4DC-69A3-5DE22029AFBA}"/>
              </a:ext>
            </a:extLst>
          </p:cNvPr>
          <p:cNvSpPr/>
          <p:nvPr/>
        </p:nvSpPr>
        <p:spPr>
          <a:xfrm rot="5400000">
            <a:off x="5772234" y="918046"/>
            <a:ext cx="130665" cy="1884276"/>
          </a:xfrm>
          <a:prstGeom prst="can">
            <a:avLst/>
          </a:prstGeom>
          <a:solidFill>
            <a:srgbClr val="C000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160760-7D00-A862-7058-BADA736C5631}"/>
              </a:ext>
            </a:extLst>
          </p:cNvPr>
          <p:cNvSpPr/>
          <p:nvPr/>
        </p:nvSpPr>
        <p:spPr>
          <a:xfrm>
            <a:off x="6865630" y="1814523"/>
            <a:ext cx="209725" cy="1216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2D7466-D956-417F-CFA5-E8B2641E3D5A}"/>
              </a:ext>
            </a:extLst>
          </p:cNvPr>
          <p:cNvSpPr txBox="1"/>
          <p:nvPr/>
        </p:nvSpPr>
        <p:spPr>
          <a:xfrm>
            <a:off x="7136238" y="2784482"/>
            <a:ext cx="1451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tags/prod-patch2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A7CE69-8DB7-D1CB-EA64-FBF739C5B500}"/>
              </a:ext>
            </a:extLst>
          </p:cNvPr>
          <p:cNvSpPr txBox="1"/>
          <p:nvPr/>
        </p:nvSpPr>
        <p:spPr>
          <a:xfrm>
            <a:off x="8984061" y="4088473"/>
            <a:ext cx="112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Dev/test/</a:t>
            </a:r>
            <a:r>
              <a:rPr lang="en-US" sz="1400" dirty="0" err="1"/>
              <a:t>uat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046036-3510-C9A5-2684-F9E1A1463694}"/>
              </a:ext>
            </a:extLst>
          </p:cNvPr>
          <p:cNvSpPr txBox="1"/>
          <p:nvPr/>
        </p:nvSpPr>
        <p:spPr>
          <a:xfrm>
            <a:off x="8811861" y="1684405"/>
            <a:ext cx="217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Current Prod Branch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BBA435-B999-7F39-638A-B6328BD09395}"/>
              </a:ext>
            </a:extLst>
          </p:cNvPr>
          <p:cNvCxnSpPr>
            <a:cxnSpLocks/>
          </p:cNvCxnSpPr>
          <p:nvPr/>
        </p:nvCxnSpPr>
        <p:spPr>
          <a:xfrm>
            <a:off x="4895428" y="1985417"/>
            <a:ext cx="385201" cy="9134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EB52A4B6-9192-CE23-98EC-13B9175E5ADA}"/>
              </a:ext>
            </a:extLst>
          </p:cNvPr>
          <p:cNvSpPr/>
          <p:nvPr/>
        </p:nvSpPr>
        <p:spPr>
          <a:xfrm rot="5400000">
            <a:off x="6044073" y="2140170"/>
            <a:ext cx="111289" cy="1564102"/>
          </a:xfrm>
          <a:prstGeom prst="can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B5E6A-5C96-6BB2-0396-2817CDC874D1}"/>
              </a:ext>
            </a:extLst>
          </p:cNvPr>
          <p:cNvSpPr txBox="1"/>
          <p:nvPr/>
        </p:nvSpPr>
        <p:spPr>
          <a:xfrm>
            <a:off x="3666633" y="2773182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HotFix</a:t>
            </a:r>
            <a:r>
              <a:rPr lang="en-US" b="1" dirty="0"/>
              <a:t>/BPSOLN-123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540C4D-D1B3-D0CB-22F5-B2DEDC9852FF}"/>
              </a:ext>
            </a:extLst>
          </p:cNvPr>
          <p:cNvCxnSpPr>
            <a:cxnSpLocks/>
          </p:cNvCxnSpPr>
          <p:nvPr/>
        </p:nvCxnSpPr>
        <p:spPr>
          <a:xfrm flipH="1">
            <a:off x="7155081" y="1958765"/>
            <a:ext cx="14863" cy="213920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1D85B88A-5389-8180-C65A-23227227058C}"/>
              </a:ext>
            </a:extLst>
          </p:cNvPr>
          <p:cNvSpPr/>
          <p:nvPr/>
        </p:nvSpPr>
        <p:spPr>
          <a:xfrm rot="5400000">
            <a:off x="7945557" y="1056138"/>
            <a:ext cx="104837" cy="1627771"/>
          </a:xfrm>
          <a:prstGeom prst="can">
            <a:avLst/>
          </a:prstGeom>
          <a:solidFill>
            <a:srgbClr val="C0000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6528433-A149-F4F8-1D96-E1B17B9DE58F}"/>
              </a:ext>
            </a:extLst>
          </p:cNvPr>
          <p:cNvSpPr/>
          <p:nvPr/>
        </p:nvSpPr>
        <p:spPr>
          <a:xfrm>
            <a:off x="6910920" y="2872830"/>
            <a:ext cx="170267" cy="118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794F7F-E2C7-AF31-1494-DD50FB9D3C49}"/>
              </a:ext>
            </a:extLst>
          </p:cNvPr>
          <p:cNvSpPr txBox="1"/>
          <p:nvPr/>
        </p:nvSpPr>
        <p:spPr>
          <a:xfrm>
            <a:off x="7150128" y="3207231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0048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2df5d8-f726-40ba-9757-996ce9a8d2f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0234A6F66EB741953FC668502F75F4" ma:contentTypeVersion="17" ma:contentTypeDescription="Create a new document." ma:contentTypeScope="" ma:versionID="80fcb4e96630a51ee217a0ff2c9109e6">
  <xsd:schema xmlns:xsd="http://www.w3.org/2001/XMLSchema" xmlns:xs="http://www.w3.org/2001/XMLSchema" xmlns:p="http://schemas.microsoft.com/office/2006/metadata/properties" xmlns:ns3="ec7b6a63-2d45-43e1-9ef6-14376b26b58c" xmlns:ns4="5c2df5d8-f726-40ba-9757-996ce9a8d2fe" targetNamespace="http://schemas.microsoft.com/office/2006/metadata/properties" ma:root="true" ma:fieldsID="73f868f1cf1263aca380595b1ff150d7" ns3:_="" ns4:_="">
    <xsd:import namespace="ec7b6a63-2d45-43e1-9ef6-14376b26b58c"/>
    <xsd:import namespace="5c2df5d8-f726-40ba-9757-996ce9a8d2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b6a63-2d45-43e1-9ef6-14376b26b5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df5d8-f726-40ba-9757-996ce9a8d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F47909-82D4-4AF0-BD07-06A7C50B94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90DB5-179C-4882-BD47-4550E9B611A8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ec7b6a63-2d45-43e1-9ef6-14376b26b58c"/>
    <ds:schemaRef ds:uri="5c2df5d8-f726-40ba-9757-996ce9a8d2f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7178ADD-28BF-46CD-B71B-CB1CAF48C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7b6a63-2d45-43e1-9ef6-14376b26b58c"/>
    <ds:schemaRef ds:uri="5c2df5d8-f726-40ba-9757-996ce9a8d2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131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Rawat, Inder</dc:creator>
  <cp:lastModifiedBy>Bandaru Kumara Lakshmi</cp:lastModifiedBy>
  <cp:revision>9</cp:revision>
  <dcterms:created xsi:type="dcterms:W3CDTF">2023-11-06T15:36:56Z</dcterms:created>
  <dcterms:modified xsi:type="dcterms:W3CDTF">2023-12-04T14:42:12Z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0x010100450234A6F66EB741953FC668502F75F4</vt:lpwstr>
  </property>
  <property fmtid="{D5CDD505-2E9C-101B-9397-08002B2CF9AE}" pid="3" name="TitusGUID">
    <vt:lpwstr>c2cc46be-8e1b-4af9-8130-1f40ebe214f1</vt:lpwstr>
  </property>
  <property fmtid="{D5CDD505-2E9C-101B-9397-08002B2CF9AE}" pid="4" name="HCLClassD6">
    <vt:lpwstr>False</vt:lpwstr>
  </property>
  <property fmtid="{D5CDD505-2E9C-101B-9397-08002B2CF9AE}" pid="5" name="HCLClassification">
    <vt:lpwstr>HCL_Cla5s_Publ1c</vt:lpwstr>
  </property>
</Properties>
</file>