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8"/>
  </p:notesMasterIdLst>
  <p:sldIdLst>
    <p:sldId id="4900" r:id="rId5"/>
    <p:sldId id="4907" r:id="rId6"/>
    <p:sldId id="4916" r:id="rId7"/>
    <p:sldId id="4917" r:id="rId8"/>
    <p:sldId id="4924" r:id="rId9"/>
    <p:sldId id="4918" r:id="rId10"/>
    <p:sldId id="4919" r:id="rId11"/>
    <p:sldId id="4921" r:id="rId12"/>
    <p:sldId id="4922" r:id="rId13"/>
    <p:sldId id="4926" r:id="rId14"/>
    <p:sldId id="4923" r:id="rId15"/>
    <p:sldId id="4925" r:id="rId16"/>
    <p:sldId id="4927" r:id="rId17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866B"/>
    <a:srgbClr val="989832"/>
    <a:srgbClr val="7DC802"/>
    <a:srgbClr val="7B7F97"/>
    <a:srgbClr val="E7A40F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C94A9-36E9-4CB2-ADBE-2B187CC77FDD}" v="1" dt="2022-04-05T17:56:04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B3F1F-062B-43D9-982B-38F00555287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AF37C-4A4C-4661-8FBD-7E77654D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1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5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2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0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5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7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9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7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B45E3-F96D-4F0D-856F-5F1CD0F3FD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39" y="1391890"/>
            <a:ext cx="5486400" cy="1371600"/>
          </a:xfrm>
        </p:spPr>
        <p:txBody>
          <a:bodyPr anchor="b"/>
          <a:lstStyle>
            <a:lvl1pPr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0039" y="3653906"/>
            <a:ext cx="5486400" cy="13716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buNone/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presenter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0039" y="2763490"/>
            <a:ext cx="548640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0040" y="6469401"/>
            <a:ext cx="5029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3E2EA3-B8B9-4DA7-919F-6A5ECFF22480}"/>
              </a:ext>
            </a:extLst>
          </p:cNvPr>
          <p:cNvGrpSpPr/>
          <p:nvPr userDrawn="1"/>
        </p:nvGrpSpPr>
        <p:grpSpPr>
          <a:xfrm>
            <a:off x="346543" y="755650"/>
            <a:ext cx="2538413" cy="682626"/>
            <a:chOff x="511175" y="635000"/>
            <a:chExt cx="2538413" cy="68262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C4D860E-E56D-44CF-9CB7-646653BC26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175" y="635000"/>
              <a:ext cx="231775" cy="398463"/>
            </a:xfrm>
            <a:custGeom>
              <a:avLst/>
              <a:gdLst>
                <a:gd name="T0" fmla="*/ 127 w 146"/>
                <a:gd name="T1" fmla="*/ 102 h 251"/>
                <a:gd name="T2" fmla="*/ 103 w 146"/>
                <a:gd name="T3" fmla="*/ 84 h 251"/>
                <a:gd name="T4" fmla="*/ 71 w 146"/>
                <a:gd name="T5" fmla="*/ 78 h 251"/>
                <a:gd name="T6" fmla="*/ 46 w 146"/>
                <a:gd name="T7" fmla="*/ 81 h 251"/>
                <a:gd name="T8" fmla="*/ 30 w 146"/>
                <a:gd name="T9" fmla="*/ 88 h 251"/>
                <a:gd name="T10" fmla="*/ 30 w 146"/>
                <a:gd name="T11" fmla="*/ 0 h 251"/>
                <a:gd name="T12" fmla="*/ 0 w 146"/>
                <a:gd name="T13" fmla="*/ 5 h 251"/>
                <a:gd name="T14" fmla="*/ 0 w 146"/>
                <a:gd name="T15" fmla="*/ 5 h 251"/>
                <a:gd name="T16" fmla="*/ 0 w 146"/>
                <a:gd name="T17" fmla="*/ 242 h 251"/>
                <a:gd name="T18" fmla="*/ 0 w 146"/>
                <a:gd name="T19" fmla="*/ 242 h 251"/>
                <a:gd name="T20" fmla="*/ 26 w 146"/>
                <a:gd name="T21" fmla="*/ 248 h 251"/>
                <a:gd name="T22" fmla="*/ 63 w 146"/>
                <a:gd name="T23" fmla="*/ 251 h 251"/>
                <a:gd name="T24" fmla="*/ 97 w 146"/>
                <a:gd name="T25" fmla="*/ 245 h 251"/>
                <a:gd name="T26" fmla="*/ 124 w 146"/>
                <a:gd name="T27" fmla="*/ 228 h 251"/>
                <a:gd name="T28" fmla="*/ 140 w 146"/>
                <a:gd name="T29" fmla="*/ 201 h 251"/>
                <a:gd name="T30" fmla="*/ 146 w 146"/>
                <a:gd name="T31" fmla="*/ 164 h 251"/>
                <a:gd name="T32" fmla="*/ 141 w 146"/>
                <a:gd name="T33" fmla="*/ 129 h 251"/>
                <a:gd name="T34" fmla="*/ 127 w 146"/>
                <a:gd name="T35" fmla="*/ 102 h 251"/>
                <a:gd name="T36" fmla="*/ 115 w 146"/>
                <a:gd name="T37" fmla="*/ 164 h 251"/>
                <a:gd name="T38" fmla="*/ 100 w 146"/>
                <a:gd name="T39" fmla="*/ 209 h 251"/>
                <a:gd name="T40" fmla="*/ 63 w 146"/>
                <a:gd name="T41" fmla="*/ 224 h 251"/>
                <a:gd name="T42" fmla="*/ 42 w 146"/>
                <a:gd name="T43" fmla="*/ 223 h 251"/>
                <a:gd name="T44" fmla="*/ 30 w 146"/>
                <a:gd name="T45" fmla="*/ 221 h 251"/>
                <a:gd name="T46" fmla="*/ 30 w 146"/>
                <a:gd name="T47" fmla="*/ 117 h 251"/>
                <a:gd name="T48" fmla="*/ 46 w 146"/>
                <a:gd name="T49" fmla="*/ 108 h 251"/>
                <a:gd name="T50" fmla="*/ 68 w 146"/>
                <a:gd name="T51" fmla="*/ 104 h 251"/>
                <a:gd name="T52" fmla="*/ 89 w 146"/>
                <a:gd name="T53" fmla="*/ 109 h 251"/>
                <a:gd name="T54" fmla="*/ 104 w 146"/>
                <a:gd name="T55" fmla="*/ 121 h 251"/>
                <a:gd name="T56" fmla="*/ 112 w 146"/>
                <a:gd name="T57" fmla="*/ 141 h 251"/>
                <a:gd name="T58" fmla="*/ 115 w 146"/>
                <a:gd name="T59" fmla="*/ 16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251">
                  <a:moveTo>
                    <a:pt x="127" y="102"/>
                  </a:moveTo>
                  <a:cubicBezTo>
                    <a:pt x="120" y="94"/>
                    <a:pt x="112" y="88"/>
                    <a:pt x="103" y="84"/>
                  </a:cubicBezTo>
                  <a:cubicBezTo>
                    <a:pt x="94" y="80"/>
                    <a:pt x="83" y="78"/>
                    <a:pt x="71" y="78"/>
                  </a:cubicBezTo>
                  <a:cubicBezTo>
                    <a:pt x="62" y="78"/>
                    <a:pt x="53" y="79"/>
                    <a:pt x="46" y="81"/>
                  </a:cubicBezTo>
                  <a:cubicBezTo>
                    <a:pt x="39" y="84"/>
                    <a:pt x="34" y="86"/>
                    <a:pt x="30" y="8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7" y="244"/>
                    <a:pt x="16" y="246"/>
                    <a:pt x="26" y="248"/>
                  </a:cubicBezTo>
                  <a:cubicBezTo>
                    <a:pt x="37" y="250"/>
                    <a:pt x="49" y="251"/>
                    <a:pt x="63" y="251"/>
                  </a:cubicBezTo>
                  <a:cubicBezTo>
                    <a:pt x="76" y="251"/>
                    <a:pt x="87" y="249"/>
                    <a:pt x="97" y="245"/>
                  </a:cubicBezTo>
                  <a:cubicBezTo>
                    <a:pt x="108" y="241"/>
                    <a:pt x="116" y="235"/>
                    <a:pt x="124" y="228"/>
                  </a:cubicBezTo>
                  <a:cubicBezTo>
                    <a:pt x="131" y="220"/>
                    <a:pt x="136" y="211"/>
                    <a:pt x="140" y="201"/>
                  </a:cubicBezTo>
                  <a:cubicBezTo>
                    <a:pt x="144" y="190"/>
                    <a:pt x="146" y="178"/>
                    <a:pt x="146" y="164"/>
                  </a:cubicBezTo>
                  <a:cubicBezTo>
                    <a:pt x="146" y="152"/>
                    <a:pt x="145" y="140"/>
                    <a:pt x="141" y="129"/>
                  </a:cubicBezTo>
                  <a:cubicBezTo>
                    <a:pt x="138" y="119"/>
                    <a:pt x="133" y="109"/>
                    <a:pt x="127" y="102"/>
                  </a:cubicBezTo>
                  <a:close/>
                  <a:moveTo>
                    <a:pt x="115" y="164"/>
                  </a:moveTo>
                  <a:cubicBezTo>
                    <a:pt x="115" y="183"/>
                    <a:pt x="110" y="198"/>
                    <a:pt x="100" y="209"/>
                  </a:cubicBezTo>
                  <a:cubicBezTo>
                    <a:pt x="91" y="219"/>
                    <a:pt x="78" y="224"/>
                    <a:pt x="63" y="224"/>
                  </a:cubicBezTo>
                  <a:cubicBezTo>
                    <a:pt x="55" y="224"/>
                    <a:pt x="48" y="224"/>
                    <a:pt x="42" y="223"/>
                  </a:cubicBezTo>
                  <a:cubicBezTo>
                    <a:pt x="37" y="223"/>
                    <a:pt x="33" y="222"/>
                    <a:pt x="30" y="221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4" y="114"/>
                    <a:pt x="39" y="111"/>
                    <a:pt x="46" y="108"/>
                  </a:cubicBezTo>
                  <a:cubicBezTo>
                    <a:pt x="52" y="106"/>
                    <a:pt x="60" y="104"/>
                    <a:pt x="68" y="104"/>
                  </a:cubicBezTo>
                  <a:cubicBezTo>
                    <a:pt x="76" y="104"/>
                    <a:pt x="83" y="106"/>
                    <a:pt x="89" y="109"/>
                  </a:cubicBezTo>
                  <a:cubicBezTo>
                    <a:pt x="95" y="112"/>
                    <a:pt x="100" y="116"/>
                    <a:pt x="104" y="121"/>
                  </a:cubicBezTo>
                  <a:cubicBezTo>
                    <a:pt x="108" y="127"/>
                    <a:pt x="110" y="133"/>
                    <a:pt x="112" y="141"/>
                  </a:cubicBezTo>
                  <a:cubicBezTo>
                    <a:pt x="114" y="148"/>
                    <a:pt x="115" y="156"/>
                    <a:pt x="115" y="164"/>
                  </a:cubicBezTo>
                  <a:close/>
                </a:path>
              </a:pathLst>
            </a:custGeom>
            <a:solidFill>
              <a:srgbClr val="008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A2B9F78-4635-401A-841B-EB15426C3B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925" y="635000"/>
              <a:ext cx="87313" cy="396875"/>
            </a:xfrm>
            <a:custGeom>
              <a:avLst/>
              <a:gdLst>
                <a:gd name="T0" fmla="*/ 43 w 55"/>
                <a:gd name="T1" fmla="*/ 223 h 250"/>
                <a:gd name="T2" fmla="*/ 36 w 55"/>
                <a:gd name="T3" fmla="*/ 218 h 250"/>
                <a:gd name="T4" fmla="*/ 32 w 55"/>
                <a:gd name="T5" fmla="*/ 211 h 250"/>
                <a:gd name="T6" fmla="*/ 30 w 55"/>
                <a:gd name="T7" fmla="*/ 199 h 250"/>
                <a:gd name="T8" fmla="*/ 30 w 55"/>
                <a:gd name="T9" fmla="*/ 0 h 250"/>
                <a:gd name="T10" fmla="*/ 0 w 55"/>
                <a:gd name="T11" fmla="*/ 5 h 250"/>
                <a:gd name="T12" fmla="*/ 0 w 55"/>
                <a:gd name="T13" fmla="*/ 5 h 250"/>
                <a:gd name="T14" fmla="*/ 0 w 55"/>
                <a:gd name="T15" fmla="*/ 204 h 250"/>
                <a:gd name="T16" fmla="*/ 12 w 55"/>
                <a:gd name="T17" fmla="*/ 239 h 250"/>
                <a:gd name="T18" fmla="*/ 51 w 55"/>
                <a:gd name="T19" fmla="*/ 250 h 250"/>
                <a:gd name="T20" fmla="*/ 51 w 55"/>
                <a:gd name="T21" fmla="*/ 250 h 250"/>
                <a:gd name="T22" fmla="*/ 55 w 55"/>
                <a:gd name="T23" fmla="*/ 225 h 250"/>
                <a:gd name="T24" fmla="*/ 55 w 55"/>
                <a:gd name="T25" fmla="*/ 225 h 250"/>
                <a:gd name="T26" fmla="*/ 43 w 55"/>
                <a:gd name="T27" fmla="*/ 22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250">
                  <a:moveTo>
                    <a:pt x="43" y="223"/>
                  </a:moveTo>
                  <a:cubicBezTo>
                    <a:pt x="40" y="222"/>
                    <a:pt x="38" y="220"/>
                    <a:pt x="36" y="218"/>
                  </a:cubicBezTo>
                  <a:cubicBezTo>
                    <a:pt x="34" y="217"/>
                    <a:pt x="32" y="214"/>
                    <a:pt x="32" y="211"/>
                  </a:cubicBezTo>
                  <a:cubicBezTo>
                    <a:pt x="31" y="208"/>
                    <a:pt x="30" y="204"/>
                    <a:pt x="30" y="19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9"/>
                    <a:pt x="4" y="231"/>
                    <a:pt x="12" y="239"/>
                  </a:cubicBezTo>
                  <a:cubicBezTo>
                    <a:pt x="19" y="246"/>
                    <a:pt x="32" y="250"/>
                    <a:pt x="51" y="250"/>
                  </a:cubicBezTo>
                  <a:cubicBezTo>
                    <a:pt x="51" y="250"/>
                    <a:pt x="51" y="250"/>
                    <a:pt x="51" y="250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0" y="224"/>
                    <a:pt x="46" y="224"/>
                    <a:pt x="43" y="223"/>
                  </a:cubicBezTo>
                  <a:close/>
                </a:path>
              </a:pathLst>
            </a:custGeom>
            <a:solidFill>
              <a:srgbClr val="008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A21921-DBD3-428B-B621-B92C6CE9C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338" y="763588"/>
              <a:ext cx="211138" cy="269875"/>
            </a:xfrm>
            <a:custGeom>
              <a:avLst/>
              <a:gdLst>
                <a:gd name="T0" fmla="*/ 104 w 134"/>
                <a:gd name="T1" fmla="*/ 140 h 170"/>
                <a:gd name="T2" fmla="*/ 99 w 134"/>
                <a:gd name="T3" fmla="*/ 141 h 170"/>
                <a:gd name="T4" fmla="*/ 91 w 134"/>
                <a:gd name="T5" fmla="*/ 142 h 170"/>
                <a:gd name="T6" fmla="*/ 82 w 134"/>
                <a:gd name="T7" fmla="*/ 143 h 170"/>
                <a:gd name="T8" fmla="*/ 72 w 134"/>
                <a:gd name="T9" fmla="*/ 143 h 170"/>
                <a:gd name="T10" fmla="*/ 40 w 134"/>
                <a:gd name="T11" fmla="*/ 130 h 170"/>
                <a:gd name="T12" fmla="*/ 30 w 134"/>
                <a:gd name="T13" fmla="*/ 87 h 170"/>
                <a:gd name="T14" fmla="*/ 30 w 134"/>
                <a:gd name="T15" fmla="*/ 0 h 170"/>
                <a:gd name="T16" fmla="*/ 0 w 134"/>
                <a:gd name="T17" fmla="*/ 0 h 170"/>
                <a:gd name="T18" fmla="*/ 0 w 134"/>
                <a:gd name="T19" fmla="*/ 94 h 170"/>
                <a:gd name="T20" fmla="*/ 4 w 134"/>
                <a:gd name="T21" fmla="*/ 124 h 170"/>
                <a:gd name="T22" fmla="*/ 15 w 134"/>
                <a:gd name="T23" fmla="*/ 148 h 170"/>
                <a:gd name="T24" fmla="*/ 36 w 134"/>
                <a:gd name="T25" fmla="*/ 164 h 170"/>
                <a:gd name="T26" fmla="*/ 69 w 134"/>
                <a:gd name="T27" fmla="*/ 170 h 170"/>
                <a:gd name="T28" fmla="*/ 107 w 134"/>
                <a:gd name="T29" fmla="*/ 167 h 170"/>
                <a:gd name="T30" fmla="*/ 134 w 134"/>
                <a:gd name="T31" fmla="*/ 161 h 170"/>
                <a:gd name="T32" fmla="*/ 134 w 134"/>
                <a:gd name="T33" fmla="*/ 161 h 170"/>
                <a:gd name="T34" fmla="*/ 134 w 134"/>
                <a:gd name="T35" fmla="*/ 0 h 170"/>
                <a:gd name="T36" fmla="*/ 104 w 134"/>
                <a:gd name="T37" fmla="*/ 0 h 170"/>
                <a:gd name="T38" fmla="*/ 104 w 134"/>
                <a:gd name="T39" fmla="*/ 14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70">
                  <a:moveTo>
                    <a:pt x="104" y="140"/>
                  </a:moveTo>
                  <a:cubicBezTo>
                    <a:pt x="103" y="140"/>
                    <a:pt x="101" y="141"/>
                    <a:pt x="99" y="141"/>
                  </a:cubicBezTo>
                  <a:cubicBezTo>
                    <a:pt x="97" y="141"/>
                    <a:pt x="94" y="142"/>
                    <a:pt x="91" y="142"/>
                  </a:cubicBezTo>
                  <a:cubicBezTo>
                    <a:pt x="88" y="142"/>
                    <a:pt x="85" y="143"/>
                    <a:pt x="82" y="143"/>
                  </a:cubicBezTo>
                  <a:cubicBezTo>
                    <a:pt x="78" y="143"/>
                    <a:pt x="75" y="143"/>
                    <a:pt x="72" y="143"/>
                  </a:cubicBezTo>
                  <a:cubicBezTo>
                    <a:pt x="57" y="143"/>
                    <a:pt x="46" y="139"/>
                    <a:pt x="40" y="130"/>
                  </a:cubicBezTo>
                  <a:cubicBezTo>
                    <a:pt x="34" y="122"/>
                    <a:pt x="30" y="107"/>
                    <a:pt x="30" y="8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1" y="115"/>
                    <a:pt x="4" y="124"/>
                  </a:cubicBezTo>
                  <a:cubicBezTo>
                    <a:pt x="6" y="133"/>
                    <a:pt x="10" y="142"/>
                    <a:pt x="15" y="148"/>
                  </a:cubicBezTo>
                  <a:cubicBezTo>
                    <a:pt x="21" y="155"/>
                    <a:pt x="28" y="160"/>
                    <a:pt x="36" y="164"/>
                  </a:cubicBezTo>
                  <a:cubicBezTo>
                    <a:pt x="45" y="168"/>
                    <a:pt x="56" y="170"/>
                    <a:pt x="69" y="170"/>
                  </a:cubicBezTo>
                  <a:cubicBezTo>
                    <a:pt x="83" y="170"/>
                    <a:pt x="96" y="169"/>
                    <a:pt x="107" y="167"/>
                  </a:cubicBezTo>
                  <a:cubicBezTo>
                    <a:pt x="118" y="165"/>
                    <a:pt x="127" y="163"/>
                    <a:pt x="134" y="161"/>
                  </a:cubicBezTo>
                  <a:cubicBezTo>
                    <a:pt x="134" y="161"/>
                    <a:pt x="134" y="161"/>
                    <a:pt x="134" y="16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40"/>
                  </a:lnTo>
                  <a:close/>
                </a:path>
              </a:pathLst>
            </a:custGeom>
            <a:solidFill>
              <a:srgbClr val="008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B551284-9DA4-4803-BFCC-4C170244C6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9038" y="757238"/>
              <a:ext cx="230188" cy="276225"/>
            </a:xfrm>
            <a:custGeom>
              <a:avLst/>
              <a:gdLst>
                <a:gd name="T0" fmla="*/ 127 w 145"/>
                <a:gd name="T1" fmla="*/ 21 h 174"/>
                <a:gd name="T2" fmla="*/ 76 w 145"/>
                <a:gd name="T3" fmla="*/ 0 h 174"/>
                <a:gd name="T4" fmla="*/ 48 w 145"/>
                <a:gd name="T5" fmla="*/ 6 h 174"/>
                <a:gd name="T6" fmla="*/ 23 w 145"/>
                <a:gd name="T7" fmla="*/ 22 h 174"/>
                <a:gd name="T8" fmla="*/ 6 w 145"/>
                <a:gd name="T9" fmla="*/ 49 h 174"/>
                <a:gd name="T10" fmla="*/ 0 w 145"/>
                <a:gd name="T11" fmla="*/ 88 h 174"/>
                <a:gd name="T12" fmla="*/ 5 w 145"/>
                <a:gd name="T13" fmla="*/ 122 h 174"/>
                <a:gd name="T14" fmla="*/ 20 w 145"/>
                <a:gd name="T15" fmla="*/ 150 h 174"/>
                <a:gd name="T16" fmla="*/ 46 w 145"/>
                <a:gd name="T17" fmla="*/ 168 h 174"/>
                <a:gd name="T18" fmla="*/ 84 w 145"/>
                <a:gd name="T19" fmla="*/ 174 h 174"/>
                <a:gd name="T20" fmla="*/ 114 w 145"/>
                <a:gd name="T21" fmla="*/ 171 h 174"/>
                <a:gd name="T22" fmla="*/ 133 w 145"/>
                <a:gd name="T23" fmla="*/ 165 h 174"/>
                <a:gd name="T24" fmla="*/ 133 w 145"/>
                <a:gd name="T25" fmla="*/ 165 h 174"/>
                <a:gd name="T26" fmla="*/ 129 w 145"/>
                <a:gd name="T27" fmla="*/ 140 h 174"/>
                <a:gd name="T28" fmla="*/ 129 w 145"/>
                <a:gd name="T29" fmla="*/ 139 h 174"/>
                <a:gd name="T30" fmla="*/ 129 w 145"/>
                <a:gd name="T31" fmla="*/ 139 h 174"/>
                <a:gd name="T32" fmla="*/ 113 w 145"/>
                <a:gd name="T33" fmla="*/ 145 h 174"/>
                <a:gd name="T34" fmla="*/ 87 w 145"/>
                <a:gd name="T35" fmla="*/ 147 h 174"/>
                <a:gd name="T36" fmla="*/ 46 w 145"/>
                <a:gd name="T37" fmla="*/ 134 h 174"/>
                <a:gd name="T38" fmla="*/ 31 w 145"/>
                <a:gd name="T39" fmla="*/ 96 h 174"/>
                <a:gd name="T40" fmla="*/ 145 w 145"/>
                <a:gd name="T41" fmla="*/ 96 h 174"/>
                <a:gd name="T42" fmla="*/ 145 w 145"/>
                <a:gd name="T43" fmla="*/ 95 h 174"/>
                <a:gd name="T44" fmla="*/ 145 w 145"/>
                <a:gd name="T45" fmla="*/ 90 h 174"/>
                <a:gd name="T46" fmla="*/ 145 w 145"/>
                <a:gd name="T47" fmla="*/ 85 h 174"/>
                <a:gd name="T48" fmla="*/ 127 w 145"/>
                <a:gd name="T49" fmla="*/ 21 h 174"/>
                <a:gd name="T50" fmla="*/ 75 w 145"/>
                <a:gd name="T51" fmla="*/ 26 h 174"/>
                <a:gd name="T52" fmla="*/ 103 w 145"/>
                <a:gd name="T53" fmla="*/ 39 h 174"/>
                <a:gd name="T54" fmla="*/ 113 w 145"/>
                <a:gd name="T55" fmla="*/ 71 h 174"/>
                <a:gd name="T56" fmla="*/ 32 w 145"/>
                <a:gd name="T57" fmla="*/ 71 h 174"/>
                <a:gd name="T58" fmla="*/ 36 w 145"/>
                <a:gd name="T59" fmla="*/ 55 h 174"/>
                <a:gd name="T60" fmla="*/ 44 w 145"/>
                <a:gd name="T61" fmla="*/ 40 h 174"/>
                <a:gd name="T62" fmla="*/ 57 w 145"/>
                <a:gd name="T63" fmla="*/ 30 h 174"/>
                <a:gd name="T64" fmla="*/ 75 w 145"/>
                <a:gd name="T65" fmla="*/ 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174">
                  <a:moveTo>
                    <a:pt x="127" y="21"/>
                  </a:moveTo>
                  <a:cubicBezTo>
                    <a:pt x="115" y="7"/>
                    <a:pt x="98" y="0"/>
                    <a:pt x="76" y="0"/>
                  </a:cubicBezTo>
                  <a:cubicBezTo>
                    <a:pt x="66" y="0"/>
                    <a:pt x="57" y="2"/>
                    <a:pt x="48" y="6"/>
                  </a:cubicBezTo>
                  <a:cubicBezTo>
                    <a:pt x="38" y="9"/>
                    <a:pt x="30" y="15"/>
                    <a:pt x="23" y="22"/>
                  </a:cubicBezTo>
                  <a:cubicBezTo>
                    <a:pt x="16" y="29"/>
                    <a:pt x="11" y="38"/>
                    <a:pt x="6" y="49"/>
                  </a:cubicBezTo>
                  <a:cubicBezTo>
                    <a:pt x="2" y="60"/>
                    <a:pt x="0" y="73"/>
                    <a:pt x="0" y="88"/>
                  </a:cubicBezTo>
                  <a:cubicBezTo>
                    <a:pt x="0" y="100"/>
                    <a:pt x="2" y="112"/>
                    <a:pt x="5" y="122"/>
                  </a:cubicBezTo>
                  <a:cubicBezTo>
                    <a:pt x="8" y="133"/>
                    <a:pt x="13" y="142"/>
                    <a:pt x="20" y="150"/>
                  </a:cubicBezTo>
                  <a:cubicBezTo>
                    <a:pt x="27" y="157"/>
                    <a:pt x="36" y="163"/>
                    <a:pt x="46" y="168"/>
                  </a:cubicBezTo>
                  <a:cubicBezTo>
                    <a:pt x="57" y="172"/>
                    <a:pt x="69" y="174"/>
                    <a:pt x="84" y="174"/>
                  </a:cubicBezTo>
                  <a:cubicBezTo>
                    <a:pt x="95" y="174"/>
                    <a:pt x="105" y="173"/>
                    <a:pt x="114" y="171"/>
                  </a:cubicBezTo>
                  <a:cubicBezTo>
                    <a:pt x="123" y="169"/>
                    <a:pt x="130" y="167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5" y="141"/>
                    <a:pt x="120" y="143"/>
                    <a:pt x="113" y="145"/>
                  </a:cubicBezTo>
                  <a:cubicBezTo>
                    <a:pt x="106" y="146"/>
                    <a:pt x="97" y="147"/>
                    <a:pt x="87" y="147"/>
                  </a:cubicBezTo>
                  <a:cubicBezTo>
                    <a:pt x="68" y="147"/>
                    <a:pt x="55" y="143"/>
                    <a:pt x="46" y="134"/>
                  </a:cubicBezTo>
                  <a:cubicBezTo>
                    <a:pt x="38" y="125"/>
                    <a:pt x="33" y="112"/>
                    <a:pt x="31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2"/>
                    <a:pt x="145" y="90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45" y="56"/>
                    <a:pt x="139" y="35"/>
                    <a:pt x="127" y="21"/>
                  </a:cubicBezTo>
                  <a:close/>
                  <a:moveTo>
                    <a:pt x="75" y="26"/>
                  </a:moveTo>
                  <a:cubicBezTo>
                    <a:pt x="87" y="26"/>
                    <a:pt x="97" y="30"/>
                    <a:pt x="103" y="39"/>
                  </a:cubicBezTo>
                  <a:cubicBezTo>
                    <a:pt x="110" y="47"/>
                    <a:pt x="114" y="58"/>
                    <a:pt x="11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3" y="66"/>
                    <a:pt x="34" y="60"/>
                    <a:pt x="36" y="55"/>
                  </a:cubicBezTo>
                  <a:cubicBezTo>
                    <a:pt x="38" y="49"/>
                    <a:pt x="41" y="44"/>
                    <a:pt x="44" y="40"/>
                  </a:cubicBezTo>
                  <a:cubicBezTo>
                    <a:pt x="48" y="36"/>
                    <a:pt x="52" y="33"/>
                    <a:pt x="57" y="30"/>
                  </a:cubicBezTo>
                  <a:cubicBezTo>
                    <a:pt x="63" y="27"/>
                    <a:pt x="69" y="26"/>
                    <a:pt x="75" y="26"/>
                  </a:cubicBezTo>
                  <a:close/>
                </a:path>
              </a:pathLst>
            </a:custGeom>
            <a:solidFill>
              <a:srgbClr val="008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24BABF-6BF8-4612-B8AA-DF7AF0727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74963" y="760413"/>
              <a:ext cx="47625" cy="49213"/>
            </a:xfrm>
            <a:custGeom>
              <a:avLst/>
              <a:gdLst>
                <a:gd name="T0" fmla="*/ 30 w 30"/>
                <a:gd name="T1" fmla="*/ 15 h 31"/>
                <a:gd name="T2" fmla="*/ 29 w 30"/>
                <a:gd name="T3" fmla="*/ 22 h 31"/>
                <a:gd name="T4" fmla="*/ 25 w 30"/>
                <a:gd name="T5" fmla="*/ 27 h 31"/>
                <a:gd name="T6" fmla="*/ 20 w 30"/>
                <a:gd name="T7" fmla="*/ 30 h 31"/>
                <a:gd name="T8" fmla="*/ 15 w 30"/>
                <a:gd name="T9" fmla="*/ 31 h 31"/>
                <a:gd name="T10" fmla="*/ 9 w 30"/>
                <a:gd name="T11" fmla="*/ 30 h 31"/>
                <a:gd name="T12" fmla="*/ 4 w 30"/>
                <a:gd name="T13" fmla="*/ 27 h 31"/>
                <a:gd name="T14" fmla="*/ 1 w 30"/>
                <a:gd name="T15" fmla="*/ 22 h 31"/>
                <a:gd name="T16" fmla="*/ 0 w 30"/>
                <a:gd name="T17" fmla="*/ 15 h 31"/>
                <a:gd name="T18" fmla="*/ 1 w 30"/>
                <a:gd name="T19" fmla="*/ 9 h 31"/>
                <a:gd name="T20" fmla="*/ 4 w 30"/>
                <a:gd name="T21" fmla="*/ 4 h 31"/>
                <a:gd name="T22" fmla="*/ 9 w 30"/>
                <a:gd name="T23" fmla="*/ 1 h 31"/>
                <a:gd name="T24" fmla="*/ 15 w 30"/>
                <a:gd name="T25" fmla="*/ 0 h 31"/>
                <a:gd name="T26" fmla="*/ 20 w 30"/>
                <a:gd name="T27" fmla="*/ 1 h 31"/>
                <a:gd name="T28" fmla="*/ 25 w 30"/>
                <a:gd name="T29" fmla="*/ 4 h 31"/>
                <a:gd name="T30" fmla="*/ 29 w 30"/>
                <a:gd name="T31" fmla="*/ 9 h 31"/>
                <a:gd name="T32" fmla="*/ 30 w 30"/>
                <a:gd name="T33" fmla="*/ 15 h 31"/>
                <a:gd name="T34" fmla="*/ 27 w 30"/>
                <a:gd name="T35" fmla="*/ 15 h 31"/>
                <a:gd name="T36" fmla="*/ 26 w 30"/>
                <a:gd name="T37" fmla="*/ 10 h 31"/>
                <a:gd name="T38" fmla="*/ 23 w 30"/>
                <a:gd name="T39" fmla="*/ 6 h 31"/>
                <a:gd name="T40" fmla="*/ 20 w 30"/>
                <a:gd name="T41" fmla="*/ 3 h 31"/>
                <a:gd name="T42" fmla="*/ 15 w 30"/>
                <a:gd name="T43" fmla="*/ 2 h 31"/>
                <a:gd name="T44" fmla="*/ 10 w 30"/>
                <a:gd name="T45" fmla="*/ 3 h 31"/>
                <a:gd name="T46" fmla="*/ 6 w 30"/>
                <a:gd name="T47" fmla="*/ 6 h 31"/>
                <a:gd name="T48" fmla="*/ 4 w 30"/>
                <a:gd name="T49" fmla="*/ 10 h 31"/>
                <a:gd name="T50" fmla="*/ 3 w 30"/>
                <a:gd name="T51" fmla="*/ 15 h 31"/>
                <a:gd name="T52" fmla="*/ 4 w 30"/>
                <a:gd name="T53" fmla="*/ 21 h 31"/>
                <a:gd name="T54" fmla="*/ 6 w 30"/>
                <a:gd name="T55" fmla="*/ 25 h 31"/>
                <a:gd name="T56" fmla="*/ 10 w 30"/>
                <a:gd name="T57" fmla="*/ 27 h 31"/>
                <a:gd name="T58" fmla="*/ 15 w 30"/>
                <a:gd name="T59" fmla="*/ 28 h 31"/>
                <a:gd name="T60" fmla="*/ 20 w 30"/>
                <a:gd name="T61" fmla="*/ 27 h 31"/>
                <a:gd name="T62" fmla="*/ 23 w 30"/>
                <a:gd name="T63" fmla="*/ 25 h 31"/>
                <a:gd name="T64" fmla="*/ 26 w 30"/>
                <a:gd name="T65" fmla="*/ 21 h 31"/>
                <a:gd name="T66" fmla="*/ 27 w 30"/>
                <a:gd name="T67" fmla="*/ 15 h 31"/>
                <a:gd name="T68" fmla="*/ 19 w 30"/>
                <a:gd name="T69" fmla="*/ 24 h 31"/>
                <a:gd name="T70" fmla="*/ 17 w 30"/>
                <a:gd name="T71" fmla="*/ 20 h 31"/>
                <a:gd name="T72" fmla="*/ 15 w 30"/>
                <a:gd name="T73" fmla="*/ 18 h 31"/>
                <a:gd name="T74" fmla="*/ 12 w 30"/>
                <a:gd name="T75" fmla="*/ 18 h 31"/>
                <a:gd name="T76" fmla="*/ 12 w 30"/>
                <a:gd name="T77" fmla="*/ 24 h 31"/>
                <a:gd name="T78" fmla="*/ 9 w 30"/>
                <a:gd name="T79" fmla="*/ 24 h 31"/>
                <a:gd name="T80" fmla="*/ 9 w 30"/>
                <a:gd name="T81" fmla="*/ 7 h 31"/>
                <a:gd name="T82" fmla="*/ 11 w 30"/>
                <a:gd name="T83" fmla="*/ 7 h 31"/>
                <a:gd name="T84" fmla="*/ 14 w 30"/>
                <a:gd name="T85" fmla="*/ 7 h 31"/>
                <a:gd name="T86" fmla="*/ 19 w 30"/>
                <a:gd name="T87" fmla="*/ 8 h 31"/>
                <a:gd name="T88" fmla="*/ 21 w 30"/>
                <a:gd name="T89" fmla="*/ 12 h 31"/>
                <a:gd name="T90" fmla="*/ 20 w 30"/>
                <a:gd name="T91" fmla="*/ 15 h 31"/>
                <a:gd name="T92" fmla="*/ 18 w 30"/>
                <a:gd name="T93" fmla="*/ 17 h 31"/>
                <a:gd name="T94" fmla="*/ 19 w 30"/>
                <a:gd name="T95" fmla="*/ 18 h 31"/>
                <a:gd name="T96" fmla="*/ 20 w 30"/>
                <a:gd name="T97" fmla="*/ 20 h 31"/>
                <a:gd name="T98" fmla="*/ 21 w 30"/>
                <a:gd name="T99" fmla="*/ 22 h 31"/>
                <a:gd name="T100" fmla="*/ 22 w 30"/>
                <a:gd name="T101" fmla="*/ 24 h 31"/>
                <a:gd name="T102" fmla="*/ 19 w 30"/>
                <a:gd name="T103" fmla="*/ 24 h 31"/>
                <a:gd name="T104" fmla="*/ 12 w 30"/>
                <a:gd name="T105" fmla="*/ 15 h 31"/>
                <a:gd name="T106" fmla="*/ 13 w 30"/>
                <a:gd name="T107" fmla="*/ 15 h 31"/>
                <a:gd name="T108" fmla="*/ 17 w 30"/>
                <a:gd name="T109" fmla="*/ 14 h 31"/>
                <a:gd name="T110" fmla="*/ 18 w 30"/>
                <a:gd name="T111" fmla="*/ 12 h 31"/>
                <a:gd name="T112" fmla="*/ 17 w 30"/>
                <a:gd name="T113" fmla="*/ 10 h 31"/>
                <a:gd name="T114" fmla="*/ 14 w 30"/>
                <a:gd name="T115" fmla="*/ 9 h 31"/>
                <a:gd name="T116" fmla="*/ 13 w 30"/>
                <a:gd name="T117" fmla="*/ 9 h 31"/>
                <a:gd name="T118" fmla="*/ 12 w 30"/>
                <a:gd name="T119" fmla="*/ 9 h 31"/>
                <a:gd name="T120" fmla="*/ 12 w 30"/>
                <a:gd name="T12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" h="31">
                  <a:moveTo>
                    <a:pt x="30" y="15"/>
                  </a:moveTo>
                  <a:cubicBezTo>
                    <a:pt x="30" y="18"/>
                    <a:pt x="29" y="20"/>
                    <a:pt x="29" y="22"/>
                  </a:cubicBezTo>
                  <a:cubicBezTo>
                    <a:pt x="28" y="24"/>
                    <a:pt x="27" y="26"/>
                    <a:pt x="25" y="27"/>
                  </a:cubicBezTo>
                  <a:cubicBezTo>
                    <a:pt x="24" y="29"/>
                    <a:pt x="22" y="30"/>
                    <a:pt x="20" y="30"/>
                  </a:cubicBezTo>
                  <a:cubicBezTo>
                    <a:pt x="19" y="31"/>
                    <a:pt x="17" y="31"/>
                    <a:pt x="15" y="31"/>
                  </a:cubicBezTo>
                  <a:cubicBezTo>
                    <a:pt x="13" y="31"/>
                    <a:pt x="11" y="31"/>
                    <a:pt x="9" y="30"/>
                  </a:cubicBezTo>
                  <a:cubicBezTo>
                    <a:pt x="7" y="30"/>
                    <a:pt x="6" y="29"/>
                    <a:pt x="4" y="27"/>
                  </a:cubicBezTo>
                  <a:cubicBezTo>
                    <a:pt x="3" y="26"/>
                    <a:pt x="2" y="24"/>
                    <a:pt x="1" y="22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6" y="2"/>
                    <a:pt x="7" y="1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2" y="1"/>
                    <a:pt x="24" y="2"/>
                    <a:pt x="25" y="4"/>
                  </a:cubicBezTo>
                  <a:cubicBezTo>
                    <a:pt x="27" y="5"/>
                    <a:pt x="28" y="7"/>
                    <a:pt x="29" y="9"/>
                  </a:cubicBezTo>
                  <a:cubicBezTo>
                    <a:pt x="29" y="11"/>
                    <a:pt x="30" y="13"/>
                    <a:pt x="30" y="15"/>
                  </a:cubicBezTo>
                  <a:close/>
                  <a:moveTo>
                    <a:pt x="27" y="15"/>
                  </a:moveTo>
                  <a:cubicBezTo>
                    <a:pt x="27" y="14"/>
                    <a:pt x="26" y="12"/>
                    <a:pt x="26" y="10"/>
                  </a:cubicBezTo>
                  <a:cubicBezTo>
                    <a:pt x="25" y="9"/>
                    <a:pt x="24" y="7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3" y="2"/>
                    <a:pt x="11" y="3"/>
                    <a:pt x="10" y="3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5" y="7"/>
                    <a:pt x="4" y="9"/>
                    <a:pt x="4" y="10"/>
                  </a:cubicBezTo>
                  <a:cubicBezTo>
                    <a:pt x="3" y="12"/>
                    <a:pt x="3" y="14"/>
                    <a:pt x="3" y="15"/>
                  </a:cubicBezTo>
                  <a:cubicBezTo>
                    <a:pt x="3" y="17"/>
                    <a:pt x="3" y="19"/>
                    <a:pt x="4" y="21"/>
                  </a:cubicBezTo>
                  <a:cubicBezTo>
                    <a:pt x="4" y="22"/>
                    <a:pt x="5" y="24"/>
                    <a:pt x="6" y="25"/>
                  </a:cubicBezTo>
                  <a:cubicBezTo>
                    <a:pt x="7" y="26"/>
                    <a:pt x="9" y="27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6" y="28"/>
                    <a:pt x="18" y="28"/>
                    <a:pt x="20" y="27"/>
                  </a:cubicBezTo>
                  <a:cubicBezTo>
                    <a:pt x="21" y="27"/>
                    <a:pt x="22" y="26"/>
                    <a:pt x="23" y="25"/>
                  </a:cubicBezTo>
                  <a:cubicBezTo>
                    <a:pt x="24" y="24"/>
                    <a:pt x="25" y="22"/>
                    <a:pt x="26" y="21"/>
                  </a:cubicBezTo>
                  <a:cubicBezTo>
                    <a:pt x="26" y="19"/>
                    <a:pt x="27" y="17"/>
                    <a:pt x="27" y="15"/>
                  </a:cubicBezTo>
                  <a:close/>
                  <a:moveTo>
                    <a:pt x="19" y="24"/>
                  </a:moveTo>
                  <a:cubicBezTo>
                    <a:pt x="18" y="23"/>
                    <a:pt x="18" y="22"/>
                    <a:pt x="17" y="20"/>
                  </a:cubicBezTo>
                  <a:cubicBezTo>
                    <a:pt x="16" y="19"/>
                    <a:pt x="15" y="18"/>
                    <a:pt x="1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6" y="7"/>
                    <a:pt x="18" y="7"/>
                    <a:pt x="19" y="8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4"/>
                    <a:pt x="20" y="15"/>
                  </a:cubicBezTo>
                  <a:cubicBezTo>
                    <a:pt x="20" y="16"/>
                    <a:pt x="19" y="17"/>
                    <a:pt x="18" y="17"/>
                  </a:cubicBezTo>
                  <a:cubicBezTo>
                    <a:pt x="18" y="17"/>
                    <a:pt x="19" y="18"/>
                    <a:pt x="19" y="18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2" y="23"/>
                    <a:pt x="22" y="23"/>
                    <a:pt x="22" y="24"/>
                  </a:cubicBezTo>
                  <a:lnTo>
                    <a:pt x="19" y="24"/>
                  </a:lnTo>
                  <a:close/>
                  <a:moveTo>
                    <a:pt x="1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5" y="15"/>
                    <a:pt x="16" y="15"/>
                    <a:pt x="17" y="14"/>
                  </a:cubicBezTo>
                  <a:cubicBezTo>
                    <a:pt x="18" y="14"/>
                    <a:pt x="18" y="13"/>
                    <a:pt x="18" y="12"/>
                  </a:cubicBezTo>
                  <a:cubicBezTo>
                    <a:pt x="18" y="11"/>
                    <a:pt x="18" y="10"/>
                    <a:pt x="17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0DFBBB3-FDAF-4C35-8DB7-E725D2B558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74788" y="758825"/>
              <a:ext cx="233363" cy="361950"/>
            </a:xfrm>
            <a:custGeom>
              <a:avLst/>
              <a:gdLst>
                <a:gd name="T0" fmla="*/ 124 w 147"/>
                <a:gd name="T1" fmla="*/ 23 h 228"/>
                <a:gd name="T2" fmla="*/ 98 w 147"/>
                <a:gd name="T3" fmla="*/ 6 h 228"/>
                <a:gd name="T4" fmla="*/ 63 w 147"/>
                <a:gd name="T5" fmla="*/ 0 h 228"/>
                <a:gd name="T6" fmla="*/ 27 w 147"/>
                <a:gd name="T7" fmla="*/ 3 h 228"/>
                <a:gd name="T8" fmla="*/ 1 w 147"/>
                <a:gd name="T9" fmla="*/ 8 h 228"/>
                <a:gd name="T10" fmla="*/ 0 w 147"/>
                <a:gd name="T11" fmla="*/ 9 h 228"/>
                <a:gd name="T12" fmla="*/ 0 w 147"/>
                <a:gd name="T13" fmla="*/ 228 h 228"/>
                <a:gd name="T14" fmla="*/ 31 w 147"/>
                <a:gd name="T15" fmla="*/ 228 h 228"/>
                <a:gd name="T16" fmla="*/ 31 w 147"/>
                <a:gd name="T17" fmla="*/ 162 h 228"/>
                <a:gd name="T18" fmla="*/ 47 w 147"/>
                <a:gd name="T19" fmla="*/ 169 h 228"/>
                <a:gd name="T20" fmla="*/ 72 w 147"/>
                <a:gd name="T21" fmla="*/ 173 h 228"/>
                <a:gd name="T22" fmla="*/ 104 w 147"/>
                <a:gd name="T23" fmla="*/ 167 h 228"/>
                <a:gd name="T24" fmla="*/ 127 w 147"/>
                <a:gd name="T25" fmla="*/ 149 h 228"/>
                <a:gd name="T26" fmla="*/ 142 w 147"/>
                <a:gd name="T27" fmla="*/ 121 h 228"/>
                <a:gd name="T28" fmla="*/ 147 w 147"/>
                <a:gd name="T29" fmla="*/ 87 h 228"/>
                <a:gd name="T30" fmla="*/ 141 w 147"/>
                <a:gd name="T31" fmla="*/ 50 h 228"/>
                <a:gd name="T32" fmla="*/ 124 w 147"/>
                <a:gd name="T33" fmla="*/ 23 h 228"/>
                <a:gd name="T34" fmla="*/ 31 w 147"/>
                <a:gd name="T35" fmla="*/ 30 h 228"/>
                <a:gd name="T36" fmla="*/ 42 w 147"/>
                <a:gd name="T37" fmla="*/ 28 h 228"/>
                <a:gd name="T38" fmla="*/ 63 w 147"/>
                <a:gd name="T39" fmla="*/ 27 h 228"/>
                <a:gd name="T40" fmla="*/ 101 w 147"/>
                <a:gd name="T41" fmla="*/ 42 h 228"/>
                <a:gd name="T42" fmla="*/ 115 w 147"/>
                <a:gd name="T43" fmla="*/ 87 h 228"/>
                <a:gd name="T44" fmla="*/ 113 w 147"/>
                <a:gd name="T45" fmla="*/ 110 h 228"/>
                <a:gd name="T46" fmla="*/ 104 w 147"/>
                <a:gd name="T47" fmla="*/ 129 h 228"/>
                <a:gd name="T48" fmla="*/ 90 w 147"/>
                <a:gd name="T49" fmla="*/ 142 h 228"/>
                <a:gd name="T50" fmla="*/ 68 w 147"/>
                <a:gd name="T51" fmla="*/ 146 h 228"/>
                <a:gd name="T52" fmla="*/ 46 w 147"/>
                <a:gd name="T53" fmla="*/ 142 h 228"/>
                <a:gd name="T54" fmla="*/ 31 w 147"/>
                <a:gd name="T55" fmla="*/ 134 h 228"/>
                <a:gd name="T56" fmla="*/ 31 w 147"/>
                <a:gd name="T57" fmla="*/ 3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228">
                  <a:moveTo>
                    <a:pt x="124" y="23"/>
                  </a:moveTo>
                  <a:cubicBezTo>
                    <a:pt x="117" y="16"/>
                    <a:pt x="108" y="10"/>
                    <a:pt x="98" y="6"/>
                  </a:cubicBezTo>
                  <a:cubicBezTo>
                    <a:pt x="88" y="2"/>
                    <a:pt x="76" y="0"/>
                    <a:pt x="63" y="0"/>
                  </a:cubicBezTo>
                  <a:cubicBezTo>
                    <a:pt x="50" y="0"/>
                    <a:pt x="37" y="1"/>
                    <a:pt x="27" y="3"/>
                  </a:cubicBezTo>
                  <a:cubicBezTo>
                    <a:pt x="16" y="5"/>
                    <a:pt x="8" y="7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4" y="164"/>
                    <a:pt x="40" y="167"/>
                    <a:pt x="47" y="169"/>
                  </a:cubicBezTo>
                  <a:cubicBezTo>
                    <a:pt x="54" y="172"/>
                    <a:pt x="62" y="173"/>
                    <a:pt x="72" y="173"/>
                  </a:cubicBezTo>
                  <a:cubicBezTo>
                    <a:pt x="84" y="173"/>
                    <a:pt x="94" y="171"/>
                    <a:pt x="104" y="167"/>
                  </a:cubicBezTo>
                  <a:cubicBezTo>
                    <a:pt x="113" y="162"/>
                    <a:pt x="121" y="156"/>
                    <a:pt x="127" y="149"/>
                  </a:cubicBezTo>
                  <a:cubicBezTo>
                    <a:pt x="134" y="141"/>
                    <a:pt x="138" y="132"/>
                    <a:pt x="142" y="121"/>
                  </a:cubicBezTo>
                  <a:cubicBezTo>
                    <a:pt x="145" y="111"/>
                    <a:pt x="147" y="99"/>
                    <a:pt x="147" y="87"/>
                  </a:cubicBezTo>
                  <a:cubicBezTo>
                    <a:pt x="147" y="73"/>
                    <a:pt x="145" y="61"/>
                    <a:pt x="141" y="50"/>
                  </a:cubicBezTo>
                  <a:cubicBezTo>
                    <a:pt x="137" y="40"/>
                    <a:pt x="131" y="31"/>
                    <a:pt x="124" y="23"/>
                  </a:cubicBezTo>
                  <a:close/>
                  <a:moveTo>
                    <a:pt x="31" y="30"/>
                  </a:moveTo>
                  <a:cubicBezTo>
                    <a:pt x="34" y="29"/>
                    <a:pt x="38" y="28"/>
                    <a:pt x="42" y="28"/>
                  </a:cubicBezTo>
                  <a:cubicBezTo>
                    <a:pt x="47" y="27"/>
                    <a:pt x="54" y="27"/>
                    <a:pt x="63" y="27"/>
                  </a:cubicBezTo>
                  <a:cubicBezTo>
                    <a:pt x="79" y="27"/>
                    <a:pt x="92" y="32"/>
                    <a:pt x="101" y="42"/>
                  </a:cubicBezTo>
                  <a:cubicBezTo>
                    <a:pt x="110" y="53"/>
                    <a:pt x="115" y="68"/>
                    <a:pt x="115" y="87"/>
                  </a:cubicBezTo>
                  <a:cubicBezTo>
                    <a:pt x="115" y="95"/>
                    <a:pt x="114" y="103"/>
                    <a:pt x="113" y="110"/>
                  </a:cubicBezTo>
                  <a:cubicBezTo>
                    <a:pt x="111" y="117"/>
                    <a:pt x="108" y="124"/>
                    <a:pt x="104" y="129"/>
                  </a:cubicBezTo>
                  <a:cubicBezTo>
                    <a:pt x="101" y="135"/>
                    <a:pt x="96" y="139"/>
                    <a:pt x="90" y="142"/>
                  </a:cubicBezTo>
                  <a:cubicBezTo>
                    <a:pt x="84" y="145"/>
                    <a:pt x="77" y="146"/>
                    <a:pt x="68" y="146"/>
                  </a:cubicBezTo>
                  <a:cubicBezTo>
                    <a:pt x="60" y="146"/>
                    <a:pt x="53" y="145"/>
                    <a:pt x="46" y="142"/>
                  </a:cubicBezTo>
                  <a:cubicBezTo>
                    <a:pt x="39" y="140"/>
                    <a:pt x="34" y="137"/>
                    <a:pt x="31" y="134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22B4FDF-844B-4784-AC84-1D38BBCA8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2125" y="635000"/>
              <a:ext cx="87313" cy="396875"/>
            </a:xfrm>
            <a:custGeom>
              <a:avLst/>
              <a:gdLst>
                <a:gd name="T0" fmla="*/ 43 w 55"/>
                <a:gd name="T1" fmla="*/ 223 h 250"/>
                <a:gd name="T2" fmla="*/ 35 w 55"/>
                <a:gd name="T3" fmla="*/ 218 h 250"/>
                <a:gd name="T4" fmla="*/ 31 w 55"/>
                <a:gd name="T5" fmla="*/ 211 h 250"/>
                <a:gd name="T6" fmla="*/ 30 w 55"/>
                <a:gd name="T7" fmla="*/ 199 h 250"/>
                <a:gd name="T8" fmla="*/ 30 w 55"/>
                <a:gd name="T9" fmla="*/ 0 h 250"/>
                <a:gd name="T10" fmla="*/ 0 w 55"/>
                <a:gd name="T11" fmla="*/ 5 h 250"/>
                <a:gd name="T12" fmla="*/ 0 w 55"/>
                <a:gd name="T13" fmla="*/ 5 h 250"/>
                <a:gd name="T14" fmla="*/ 0 w 55"/>
                <a:gd name="T15" fmla="*/ 204 h 250"/>
                <a:gd name="T16" fmla="*/ 11 w 55"/>
                <a:gd name="T17" fmla="*/ 239 h 250"/>
                <a:gd name="T18" fmla="*/ 50 w 55"/>
                <a:gd name="T19" fmla="*/ 250 h 250"/>
                <a:gd name="T20" fmla="*/ 50 w 55"/>
                <a:gd name="T21" fmla="*/ 250 h 250"/>
                <a:gd name="T22" fmla="*/ 55 w 55"/>
                <a:gd name="T23" fmla="*/ 225 h 250"/>
                <a:gd name="T24" fmla="*/ 55 w 55"/>
                <a:gd name="T25" fmla="*/ 225 h 250"/>
                <a:gd name="T26" fmla="*/ 54 w 55"/>
                <a:gd name="T27" fmla="*/ 225 h 250"/>
                <a:gd name="T28" fmla="*/ 43 w 55"/>
                <a:gd name="T29" fmla="*/ 22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250">
                  <a:moveTo>
                    <a:pt x="43" y="223"/>
                  </a:moveTo>
                  <a:cubicBezTo>
                    <a:pt x="40" y="222"/>
                    <a:pt x="37" y="220"/>
                    <a:pt x="35" y="218"/>
                  </a:cubicBezTo>
                  <a:cubicBezTo>
                    <a:pt x="33" y="217"/>
                    <a:pt x="32" y="214"/>
                    <a:pt x="31" y="211"/>
                  </a:cubicBezTo>
                  <a:cubicBezTo>
                    <a:pt x="30" y="208"/>
                    <a:pt x="30" y="204"/>
                    <a:pt x="30" y="19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9"/>
                    <a:pt x="4" y="231"/>
                    <a:pt x="11" y="239"/>
                  </a:cubicBezTo>
                  <a:cubicBezTo>
                    <a:pt x="19" y="246"/>
                    <a:pt x="32" y="250"/>
                    <a:pt x="50" y="250"/>
                  </a:cubicBezTo>
                  <a:cubicBezTo>
                    <a:pt x="50" y="250"/>
                    <a:pt x="50" y="250"/>
                    <a:pt x="50" y="250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0" y="224"/>
                    <a:pt x="46" y="224"/>
                    <a:pt x="43" y="223"/>
                  </a:cubicBez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8568614-CEF4-40B9-AAD8-9596E7CFE6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1663" y="757238"/>
              <a:ext cx="204788" cy="276225"/>
            </a:xfrm>
            <a:custGeom>
              <a:avLst/>
              <a:gdLst>
                <a:gd name="T0" fmla="*/ 115 w 129"/>
                <a:gd name="T1" fmla="*/ 18 h 174"/>
                <a:gd name="T2" fmla="*/ 95 w 129"/>
                <a:gd name="T3" fmla="*/ 5 h 174"/>
                <a:gd name="T4" fmla="*/ 65 w 129"/>
                <a:gd name="T5" fmla="*/ 0 h 174"/>
                <a:gd name="T6" fmla="*/ 36 w 129"/>
                <a:gd name="T7" fmla="*/ 3 h 174"/>
                <a:gd name="T8" fmla="*/ 17 w 129"/>
                <a:gd name="T9" fmla="*/ 8 h 174"/>
                <a:gd name="T10" fmla="*/ 17 w 129"/>
                <a:gd name="T11" fmla="*/ 8 h 174"/>
                <a:gd name="T12" fmla="*/ 21 w 129"/>
                <a:gd name="T13" fmla="*/ 32 h 174"/>
                <a:gd name="T14" fmla="*/ 21 w 129"/>
                <a:gd name="T15" fmla="*/ 33 h 174"/>
                <a:gd name="T16" fmla="*/ 21 w 129"/>
                <a:gd name="T17" fmla="*/ 33 h 174"/>
                <a:gd name="T18" fmla="*/ 37 w 129"/>
                <a:gd name="T19" fmla="*/ 28 h 174"/>
                <a:gd name="T20" fmla="*/ 63 w 129"/>
                <a:gd name="T21" fmla="*/ 26 h 174"/>
                <a:gd name="T22" fmla="*/ 81 w 129"/>
                <a:gd name="T23" fmla="*/ 30 h 174"/>
                <a:gd name="T24" fmla="*/ 92 w 129"/>
                <a:gd name="T25" fmla="*/ 38 h 174"/>
                <a:gd name="T26" fmla="*/ 98 w 129"/>
                <a:gd name="T27" fmla="*/ 51 h 174"/>
                <a:gd name="T28" fmla="*/ 100 w 129"/>
                <a:gd name="T29" fmla="*/ 65 h 174"/>
                <a:gd name="T30" fmla="*/ 100 w 129"/>
                <a:gd name="T31" fmla="*/ 73 h 174"/>
                <a:gd name="T32" fmla="*/ 96 w 129"/>
                <a:gd name="T33" fmla="*/ 72 h 174"/>
                <a:gd name="T34" fmla="*/ 88 w 129"/>
                <a:gd name="T35" fmla="*/ 71 h 174"/>
                <a:gd name="T36" fmla="*/ 79 w 129"/>
                <a:gd name="T37" fmla="*/ 70 h 174"/>
                <a:gd name="T38" fmla="*/ 70 w 129"/>
                <a:gd name="T39" fmla="*/ 69 h 174"/>
                <a:gd name="T40" fmla="*/ 43 w 129"/>
                <a:gd name="T41" fmla="*/ 72 h 174"/>
                <a:gd name="T42" fmla="*/ 21 w 129"/>
                <a:gd name="T43" fmla="*/ 81 h 174"/>
                <a:gd name="T44" fmla="*/ 5 w 129"/>
                <a:gd name="T45" fmla="*/ 97 h 174"/>
                <a:gd name="T46" fmla="*/ 0 w 129"/>
                <a:gd name="T47" fmla="*/ 121 h 174"/>
                <a:gd name="T48" fmla="*/ 5 w 129"/>
                <a:gd name="T49" fmla="*/ 145 h 174"/>
                <a:gd name="T50" fmla="*/ 18 w 129"/>
                <a:gd name="T51" fmla="*/ 162 h 174"/>
                <a:gd name="T52" fmla="*/ 39 w 129"/>
                <a:gd name="T53" fmla="*/ 171 h 174"/>
                <a:gd name="T54" fmla="*/ 64 w 129"/>
                <a:gd name="T55" fmla="*/ 174 h 174"/>
                <a:gd name="T56" fmla="*/ 84 w 129"/>
                <a:gd name="T57" fmla="*/ 173 h 174"/>
                <a:gd name="T58" fmla="*/ 103 w 129"/>
                <a:gd name="T59" fmla="*/ 171 h 174"/>
                <a:gd name="T60" fmla="*/ 118 w 129"/>
                <a:gd name="T61" fmla="*/ 169 h 174"/>
                <a:gd name="T62" fmla="*/ 129 w 129"/>
                <a:gd name="T63" fmla="*/ 167 h 174"/>
                <a:gd name="T64" fmla="*/ 129 w 129"/>
                <a:gd name="T65" fmla="*/ 167 h 174"/>
                <a:gd name="T66" fmla="*/ 129 w 129"/>
                <a:gd name="T67" fmla="*/ 64 h 174"/>
                <a:gd name="T68" fmla="*/ 126 w 129"/>
                <a:gd name="T69" fmla="*/ 38 h 174"/>
                <a:gd name="T70" fmla="*/ 115 w 129"/>
                <a:gd name="T71" fmla="*/ 18 h 174"/>
                <a:gd name="T72" fmla="*/ 100 w 129"/>
                <a:gd name="T73" fmla="*/ 97 h 174"/>
                <a:gd name="T74" fmla="*/ 100 w 129"/>
                <a:gd name="T75" fmla="*/ 146 h 174"/>
                <a:gd name="T76" fmla="*/ 86 w 129"/>
                <a:gd name="T77" fmla="*/ 148 h 174"/>
                <a:gd name="T78" fmla="*/ 68 w 129"/>
                <a:gd name="T79" fmla="*/ 148 h 174"/>
                <a:gd name="T80" fmla="*/ 40 w 129"/>
                <a:gd name="T81" fmla="*/ 142 h 174"/>
                <a:gd name="T82" fmla="*/ 30 w 129"/>
                <a:gd name="T83" fmla="*/ 120 h 174"/>
                <a:gd name="T84" fmla="*/ 34 w 129"/>
                <a:gd name="T85" fmla="*/ 107 h 174"/>
                <a:gd name="T86" fmla="*/ 45 w 129"/>
                <a:gd name="T87" fmla="*/ 99 h 174"/>
                <a:gd name="T88" fmla="*/ 58 w 129"/>
                <a:gd name="T89" fmla="*/ 95 h 174"/>
                <a:gd name="T90" fmla="*/ 72 w 129"/>
                <a:gd name="T91" fmla="*/ 94 h 174"/>
                <a:gd name="T92" fmla="*/ 90 w 129"/>
                <a:gd name="T93" fmla="*/ 95 h 174"/>
                <a:gd name="T94" fmla="*/ 100 w 129"/>
                <a:gd name="T95" fmla="*/ 9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74">
                  <a:moveTo>
                    <a:pt x="115" y="18"/>
                  </a:moveTo>
                  <a:cubicBezTo>
                    <a:pt x="110" y="12"/>
                    <a:pt x="104" y="8"/>
                    <a:pt x="95" y="5"/>
                  </a:cubicBezTo>
                  <a:cubicBezTo>
                    <a:pt x="87" y="2"/>
                    <a:pt x="77" y="0"/>
                    <a:pt x="65" y="0"/>
                  </a:cubicBezTo>
                  <a:cubicBezTo>
                    <a:pt x="55" y="0"/>
                    <a:pt x="45" y="1"/>
                    <a:pt x="36" y="3"/>
                  </a:cubicBezTo>
                  <a:cubicBezTo>
                    <a:pt x="28" y="4"/>
                    <a:pt x="21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5" y="31"/>
                    <a:pt x="30" y="30"/>
                    <a:pt x="37" y="28"/>
                  </a:cubicBezTo>
                  <a:cubicBezTo>
                    <a:pt x="45" y="27"/>
                    <a:pt x="53" y="26"/>
                    <a:pt x="63" y="26"/>
                  </a:cubicBezTo>
                  <a:cubicBezTo>
                    <a:pt x="70" y="26"/>
                    <a:pt x="77" y="27"/>
                    <a:pt x="81" y="30"/>
                  </a:cubicBezTo>
                  <a:cubicBezTo>
                    <a:pt x="86" y="32"/>
                    <a:pt x="90" y="35"/>
                    <a:pt x="92" y="38"/>
                  </a:cubicBezTo>
                  <a:cubicBezTo>
                    <a:pt x="95" y="42"/>
                    <a:pt x="97" y="46"/>
                    <a:pt x="98" y="51"/>
                  </a:cubicBezTo>
                  <a:cubicBezTo>
                    <a:pt x="99" y="56"/>
                    <a:pt x="100" y="61"/>
                    <a:pt x="100" y="65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99" y="73"/>
                    <a:pt x="97" y="73"/>
                    <a:pt x="96" y="72"/>
                  </a:cubicBezTo>
                  <a:cubicBezTo>
                    <a:pt x="93" y="72"/>
                    <a:pt x="91" y="71"/>
                    <a:pt x="88" y="71"/>
                  </a:cubicBezTo>
                  <a:cubicBezTo>
                    <a:pt x="85" y="70"/>
                    <a:pt x="82" y="70"/>
                    <a:pt x="79" y="70"/>
                  </a:cubicBezTo>
                  <a:cubicBezTo>
                    <a:pt x="76" y="69"/>
                    <a:pt x="73" y="69"/>
                    <a:pt x="70" y="69"/>
                  </a:cubicBezTo>
                  <a:cubicBezTo>
                    <a:pt x="60" y="69"/>
                    <a:pt x="51" y="70"/>
                    <a:pt x="43" y="72"/>
                  </a:cubicBezTo>
                  <a:cubicBezTo>
                    <a:pt x="35" y="74"/>
                    <a:pt x="27" y="77"/>
                    <a:pt x="21" y="81"/>
                  </a:cubicBezTo>
                  <a:cubicBezTo>
                    <a:pt x="14" y="85"/>
                    <a:pt x="9" y="90"/>
                    <a:pt x="5" y="97"/>
                  </a:cubicBezTo>
                  <a:cubicBezTo>
                    <a:pt x="2" y="104"/>
                    <a:pt x="0" y="112"/>
                    <a:pt x="0" y="121"/>
                  </a:cubicBezTo>
                  <a:cubicBezTo>
                    <a:pt x="0" y="130"/>
                    <a:pt x="2" y="139"/>
                    <a:pt x="5" y="145"/>
                  </a:cubicBezTo>
                  <a:cubicBezTo>
                    <a:pt x="8" y="152"/>
                    <a:pt x="12" y="158"/>
                    <a:pt x="18" y="162"/>
                  </a:cubicBezTo>
                  <a:cubicBezTo>
                    <a:pt x="24" y="166"/>
                    <a:pt x="31" y="169"/>
                    <a:pt x="39" y="171"/>
                  </a:cubicBezTo>
                  <a:cubicBezTo>
                    <a:pt x="46" y="173"/>
                    <a:pt x="55" y="174"/>
                    <a:pt x="64" y="174"/>
                  </a:cubicBezTo>
                  <a:cubicBezTo>
                    <a:pt x="71" y="174"/>
                    <a:pt x="78" y="173"/>
                    <a:pt x="84" y="173"/>
                  </a:cubicBezTo>
                  <a:cubicBezTo>
                    <a:pt x="91" y="172"/>
                    <a:pt x="97" y="172"/>
                    <a:pt x="103" y="171"/>
                  </a:cubicBezTo>
                  <a:cubicBezTo>
                    <a:pt x="109" y="171"/>
                    <a:pt x="114" y="170"/>
                    <a:pt x="118" y="169"/>
                  </a:cubicBezTo>
                  <a:cubicBezTo>
                    <a:pt x="123" y="168"/>
                    <a:pt x="126" y="168"/>
                    <a:pt x="129" y="167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55"/>
                    <a:pt x="128" y="46"/>
                    <a:pt x="126" y="38"/>
                  </a:cubicBezTo>
                  <a:cubicBezTo>
                    <a:pt x="124" y="30"/>
                    <a:pt x="120" y="24"/>
                    <a:pt x="115" y="18"/>
                  </a:cubicBezTo>
                  <a:close/>
                  <a:moveTo>
                    <a:pt x="100" y="97"/>
                  </a:moveTo>
                  <a:cubicBezTo>
                    <a:pt x="100" y="146"/>
                    <a:pt x="100" y="146"/>
                    <a:pt x="100" y="146"/>
                  </a:cubicBezTo>
                  <a:cubicBezTo>
                    <a:pt x="96" y="147"/>
                    <a:pt x="92" y="148"/>
                    <a:pt x="86" y="148"/>
                  </a:cubicBezTo>
                  <a:cubicBezTo>
                    <a:pt x="81" y="148"/>
                    <a:pt x="75" y="148"/>
                    <a:pt x="68" y="148"/>
                  </a:cubicBezTo>
                  <a:cubicBezTo>
                    <a:pt x="56" y="148"/>
                    <a:pt x="47" y="146"/>
                    <a:pt x="40" y="142"/>
                  </a:cubicBezTo>
                  <a:cubicBezTo>
                    <a:pt x="34" y="138"/>
                    <a:pt x="30" y="131"/>
                    <a:pt x="30" y="120"/>
                  </a:cubicBezTo>
                  <a:cubicBezTo>
                    <a:pt x="30" y="115"/>
                    <a:pt x="32" y="110"/>
                    <a:pt x="34" y="107"/>
                  </a:cubicBezTo>
                  <a:cubicBezTo>
                    <a:pt x="37" y="103"/>
                    <a:pt x="41" y="101"/>
                    <a:pt x="45" y="99"/>
                  </a:cubicBezTo>
                  <a:cubicBezTo>
                    <a:pt x="49" y="97"/>
                    <a:pt x="53" y="95"/>
                    <a:pt x="58" y="95"/>
                  </a:cubicBezTo>
                  <a:cubicBezTo>
                    <a:pt x="63" y="94"/>
                    <a:pt x="68" y="94"/>
                    <a:pt x="72" y="94"/>
                  </a:cubicBezTo>
                  <a:cubicBezTo>
                    <a:pt x="79" y="94"/>
                    <a:pt x="85" y="94"/>
                    <a:pt x="90" y="95"/>
                  </a:cubicBezTo>
                  <a:cubicBezTo>
                    <a:pt x="94" y="96"/>
                    <a:pt x="98" y="96"/>
                    <a:pt x="100" y="97"/>
                  </a:cubicBez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F3E24A5-B713-43F3-A4C9-0BC38FB3A2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3125" y="758825"/>
              <a:ext cx="212725" cy="268288"/>
            </a:xfrm>
            <a:custGeom>
              <a:avLst/>
              <a:gdLst>
                <a:gd name="T0" fmla="*/ 120 w 134"/>
                <a:gd name="T1" fmla="*/ 21 h 169"/>
                <a:gd name="T2" fmla="*/ 99 w 134"/>
                <a:gd name="T3" fmla="*/ 5 h 169"/>
                <a:gd name="T4" fmla="*/ 66 w 134"/>
                <a:gd name="T5" fmla="*/ 0 h 169"/>
                <a:gd name="T6" fmla="*/ 27 w 134"/>
                <a:gd name="T7" fmla="*/ 3 h 169"/>
                <a:gd name="T8" fmla="*/ 0 w 134"/>
                <a:gd name="T9" fmla="*/ 8 h 169"/>
                <a:gd name="T10" fmla="*/ 0 w 134"/>
                <a:gd name="T11" fmla="*/ 8 h 169"/>
                <a:gd name="T12" fmla="*/ 0 w 134"/>
                <a:gd name="T13" fmla="*/ 169 h 169"/>
                <a:gd name="T14" fmla="*/ 30 w 134"/>
                <a:gd name="T15" fmla="*/ 169 h 169"/>
                <a:gd name="T16" fmla="*/ 30 w 134"/>
                <a:gd name="T17" fmla="*/ 30 h 169"/>
                <a:gd name="T18" fmla="*/ 35 w 134"/>
                <a:gd name="T19" fmla="*/ 29 h 169"/>
                <a:gd name="T20" fmla="*/ 44 w 134"/>
                <a:gd name="T21" fmla="*/ 28 h 169"/>
                <a:gd name="T22" fmla="*/ 53 w 134"/>
                <a:gd name="T23" fmla="*/ 27 h 169"/>
                <a:gd name="T24" fmla="*/ 63 w 134"/>
                <a:gd name="T25" fmla="*/ 27 h 169"/>
                <a:gd name="T26" fmla="*/ 83 w 134"/>
                <a:gd name="T27" fmla="*/ 30 h 169"/>
                <a:gd name="T28" fmla="*/ 95 w 134"/>
                <a:gd name="T29" fmla="*/ 39 h 169"/>
                <a:gd name="T30" fmla="*/ 102 w 134"/>
                <a:gd name="T31" fmla="*/ 57 h 169"/>
                <a:gd name="T32" fmla="*/ 104 w 134"/>
                <a:gd name="T33" fmla="*/ 83 h 169"/>
                <a:gd name="T34" fmla="*/ 104 w 134"/>
                <a:gd name="T35" fmla="*/ 169 h 169"/>
                <a:gd name="T36" fmla="*/ 134 w 134"/>
                <a:gd name="T37" fmla="*/ 169 h 169"/>
                <a:gd name="T38" fmla="*/ 134 w 134"/>
                <a:gd name="T39" fmla="*/ 76 h 169"/>
                <a:gd name="T40" fmla="*/ 131 w 134"/>
                <a:gd name="T41" fmla="*/ 45 h 169"/>
                <a:gd name="T42" fmla="*/ 120 w 134"/>
                <a:gd name="T43" fmla="*/ 2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69">
                  <a:moveTo>
                    <a:pt x="120" y="21"/>
                  </a:moveTo>
                  <a:cubicBezTo>
                    <a:pt x="115" y="14"/>
                    <a:pt x="108" y="9"/>
                    <a:pt x="99" y="5"/>
                  </a:cubicBezTo>
                  <a:cubicBezTo>
                    <a:pt x="90" y="2"/>
                    <a:pt x="79" y="0"/>
                    <a:pt x="66" y="0"/>
                  </a:cubicBezTo>
                  <a:cubicBezTo>
                    <a:pt x="52" y="0"/>
                    <a:pt x="39" y="1"/>
                    <a:pt x="27" y="3"/>
                  </a:cubicBezTo>
                  <a:cubicBezTo>
                    <a:pt x="16" y="5"/>
                    <a:pt x="7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3" y="29"/>
                    <a:pt x="35" y="29"/>
                  </a:cubicBezTo>
                  <a:cubicBezTo>
                    <a:pt x="38" y="28"/>
                    <a:pt x="41" y="28"/>
                    <a:pt x="44" y="28"/>
                  </a:cubicBezTo>
                  <a:cubicBezTo>
                    <a:pt x="47" y="27"/>
                    <a:pt x="50" y="27"/>
                    <a:pt x="53" y="27"/>
                  </a:cubicBezTo>
                  <a:cubicBezTo>
                    <a:pt x="57" y="27"/>
                    <a:pt x="60" y="27"/>
                    <a:pt x="63" y="27"/>
                  </a:cubicBezTo>
                  <a:cubicBezTo>
                    <a:pt x="71" y="27"/>
                    <a:pt x="77" y="28"/>
                    <a:pt x="83" y="30"/>
                  </a:cubicBezTo>
                  <a:cubicBezTo>
                    <a:pt x="88" y="32"/>
                    <a:pt x="92" y="35"/>
                    <a:pt x="95" y="39"/>
                  </a:cubicBezTo>
                  <a:cubicBezTo>
                    <a:pt x="98" y="44"/>
                    <a:pt x="101" y="49"/>
                    <a:pt x="102" y="57"/>
                  </a:cubicBezTo>
                  <a:cubicBezTo>
                    <a:pt x="103" y="64"/>
                    <a:pt x="104" y="72"/>
                    <a:pt x="104" y="83"/>
                  </a:cubicBezTo>
                  <a:cubicBezTo>
                    <a:pt x="104" y="169"/>
                    <a:pt x="104" y="169"/>
                    <a:pt x="10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4" y="65"/>
                    <a:pt x="133" y="55"/>
                    <a:pt x="131" y="45"/>
                  </a:cubicBezTo>
                  <a:cubicBezTo>
                    <a:pt x="129" y="36"/>
                    <a:pt x="125" y="28"/>
                    <a:pt x="120" y="21"/>
                  </a:cubicBez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45D94BF-779E-4D66-8B50-C3B1F2944E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08238" y="757238"/>
              <a:ext cx="230188" cy="276225"/>
            </a:xfrm>
            <a:custGeom>
              <a:avLst/>
              <a:gdLst>
                <a:gd name="T0" fmla="*/ 76 w 145"/>
                <a:gd name="T1" fmla="*/ 0 h 174"/>
                <a:gd name="T2" fmla="*/ 48 w 145"/>
                <a:gd name="T3" fmla="*/ 6 h 174"/>
                <a:gd name="T4" fmla="*/ 23 w 145"/>
                <a:gd name="T5" fmla="*/ 22 h 174"/>
                <a:gd name="T6" fmla="*/ 6 w 145"/>
                <a:gd name="T7" fmla="*/ 49 h 174"/>
                <a:gd name="T8" fmla="*/ 0 w 145"/>
                <a:gd name="T9" fmla="*/ 88 h 174"/>
                <a:gd name="T10" fmla="*/ 5 w 145"/>
                <a:gd name="T11" fmla="*/ 122 h 174"/>
                <a:gd name="T12" fmla="*/ 20 w 145"/>
                <a:gd name="T13" fmla="*/ 150 h 174"/>
                <a:gd name="T14" fmla="*/ 46 w 145"/>
                <a:gd name="T15" fmla="*/ 168 h 174"/>
                <a:gd name="T16" fmla="*/ 84 w 145"/>
                <a:gd name="T17" fmla="*/ 174 h 174"/>
                <a:gd name="T18" fmla="*/ 114 w 145"/>
                <a:gd name="T19" fmla="*/ 171 h 174"/>
                <a:gd name="T20" fmla="*/ 133 w 145"/>
                <a:gd name="T21" fmla="*/ 165 h 174"/>
                <a:gd name="T22" fmla="*/ 133 w 145"/>
                <a:gd name="T23" fmla="*/ 165 h 174"/>
                <a:gd name="T24" fmla="*/ 129 w 145"/>
                <a:gd name="T25" fmla="*/ 140 h 174"/>
                <a:gd name="T26" fmla="*/ 129 w 145"/>
                <a:gd name="T27" fmla="*/ 139 h 174"/>
                <a:gd name="T28" fmla="*/ 129 w 145"/>
                <a:gd name="T29" fmla="*/ 139 h 174"/>
                <a:gd name="T30" fmla="*/ 113 w 145"/>
                <a:gd name="T31" fmla="*/ 145 h 174"/>
                <a:gd name="T32" fmla="*/ 87 w 145"/>
                <a:gd name="T33" fmla="*/ 147 h 174"/>
                <a:gd name="T34" fmla="*/ 46 w 145"/>
                <a:gd name="T35" fmla="*/ 134 h 174"/>
                <a:gd name="T36" fmla="*/ 31 w 145"/>
                <a:gd name="T37" fmla="*/ 96 h 174"/>
                <a:gd name="T38" fmla="*/ 145 w 145"/>
                <a:gd name="T39" fmla="*/ 96 h 174"/>
                <a:gd name="T40" fmla="*/ 145 w 145"/>
                <a:gd name="T41" fmla="*/ 95 h 174"/>
                <a:gd name="T42" fmla="*/ 145 w 145"/>
                <a:gd name="T43" fmla="*/ 90 h 174"/>
                <a:gd name="T44" fmla="*/ 145 w 145"/>
                <a:gd name="T45" fmla="*/ 85 h 174"/>
                <a:gd name="T46" fmla="*/ 127 w 145"/>
                <a:gd name="T47" fmla="*/ 21 h 174"/>
                <a:gd name="T48" fmla="*/ 76 w 145"/>
                <a:gd name="T49" fmla="*/ 0 h 174"/>
                <a:gd name="T50" fmla="*/ 75 w 145"/>
                <a:gd name="T51" fmla="*/ 26 h 174"/>
                <a:gd name="T52" fmla="*/ 103 w 145"/>
                <a:gd name="T53" fmla="*/ 39 h 174"/>
                <a:gd name="T54" fmla="*/ 113 w 145"/>
                <a:gd name="T55" fmla="*/ 71 h 174"/>
                <a:gd name="T56" fmla="*/ 32 w 145"/>
                <a:gd name="T57" fmla="*/ 71 h 174"/>
                <a:gd name="T58" fmla="*/ 36 w 145"/>
                <a:gd name="T59" fmla="*/ 55 h 174"/>
                <a:gd name="T60" fmla="*/ 44 w 145"/>
                <a:gd name="T61" fmla="*/ 40 h 174"/>
                <a:gd name="T62" fmla="*/ 57 w 145"/>
                <a:gd name="T63" fmla="*/ 30 h 174"/>
                <a:gd name="T64" fmla="*/ 75 w 145"/>
                <a:gd name="T65" fmla="*/ 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174">
                  <a:moveTo>
                    <a:pt x="76" y="0"/>
                  </a:moveTo>
                  <a:cubicBezTo>
                    <a:pt x="66" y="0"/>
                    <a:pt x="57" y="2"/>
                    <a:pt x="48" y="6"/>
                  </a:cubicBezTo>
                  <a:cubicBezTo>
                    <a:pt x="38" y="9"/>
                    <a:pt x="30" y="15"/>
                    <a:pt x="23" y="22"/>
                  </a:cubicBezTo>
                  <a:cubicBezTo>
                    <a:pt x="16" y="29"/>
                    <a:pt x="11" y="38"/>
                    <a:pt x="6" y="49"/>
                  </a:cubicBezTo>
                  <a:cubicBezTo>
                    <a:pt x="2" y="60"/>
                    <a:pt x="0" y="73"/>
                    <a:pt x="0" y="88"/>
                  </a:cubicBezTo>
                  <a:cubicBezTo>
                    <a:pt x="0" y="100"/>
                    <a:pt x="2" y="112"/>
                    <a:pt x="5" y="122"/>
                  </a:cubicBezTo>
                  <a:cubicBezTo>
                    <a:pt x="8" y="133"/>
                    <a:pt x="13" y="142"/>
                    <a:pt x="20" y="150"/>
                  </a:cubicBezTo>
                  <a:cubicBezTo>
                    <a:pt x="27" y="157"/>
                    <a:pt x="36" y="163"/>
                    <a:pt x="46" y="168"/>
                  </a:cubicBezTo>
                  <a:cubicBezTo>
                    <a:pt x="57" y="172"/>
                    <a:pt x="69" y="174"/>
                    <a:pt x="84" y="174"/>
                  </a:cubicBezTo>
                  <a:cubicBezTo>
                    <a:pt x="95" y="174"/>
                    <a:pt x="105" y="173"/>
                    <a:pt x="114" y="171"/>
                  </a:cubicBezTo>
                  <a:cubicBezTo>
                    <a:pt x="123" y="169"/>
                    <a:pt x="130" y="167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5" y="141"/>
                    <a:pt x="120" y="143"/>
                    <a:pt x="113" y="145"/>
                  </a:cubicBezTo>
                  <a:cubicBezTo>
                    <a:pt x="106" y="146"/>
                    <a:pt x="97" y="147"/>
                    <a:pt x="87" y="147"/>
                  </a:cubicBezTo>
                  <a:cubicBezTo>
                    <a:pt x="68" y="147"/>
                    <a:pt x="55" y="143"/>
                    <a:pt x="46" y="134"/>
                  </a:cubicBezTo>
                  <a:cubicBezTo>
                    <a:pt x="38" y="125"/>
                    <a:pt x="33" y="112"/>
                    <a:pt x="31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2"/>
                    <a:pt x="145" y="90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45" y="56"/>
                    <a:pt x="139" y="35"/>
                    <a:pt x="127" y="21"/>
                  </a:cubicBezTo>
                  <a:cubicBezTo>
                    <a:pt x="115" y="7"/>
                    <a:pt x="98" y="0"/>
                    <a:pt x="76" y="0"/>
                  </a:cubicBezTo>
                  <a:close/>
                  <a:moveTo>
                    <a:pt x="75" y="26"/>
                  </a:moveTo>
                  <a:cubicBezTo>
                    <a:pt x="87" y="26"/>
                    <a:pt x="97" y="30"/>
                    <a:pt x="103" y="39"/>
                  </a:cubicBezTo>
                  <a:cubicBezTo>
                    <a:pt x="110" y="47"/>
                    <a:pt x="114" y="58"/>
                    <a:pt x="11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3" y="66"/>
                    <a:pt x="34" y="60"/>
                    <a:pt x="36" y="55"/>
                  </a:cubicBezTo>
                  <a:cubicBezTo>
                    <a:pt x="38" y="49"/>
                    <a:pt x="41" y="44"/>
                    <a:pt x="44" y="40"/>
                  </a:cubicBezTo>
                  <a:cubicBezTo>
                    <a:pt x="48" y="36"/>
                    <a:pt x="52" y="33"/>
                    <a:pt x="57" y="30"/>
                  </a:cubicBezTo>
                  <a:cubicBezTo>
                    <a:pt x="63" y="27"/>
                    <a:pt x="69" y="26"/>
                    <a:pt x="75" y="26"/>
                  </a:cubicBez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61FC9D2-D74A-41A8-9C6F-25AD6C70DB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2400" y="682625"/>
              <a:ext cx="157163" cy="350838"/>
            </a:xfrm>
            <a:custGeom>
              <a:avLst/>
              <a:gdLst>
                <a:gd name="T0" fmla="*/ 93 w 99"/>
                <a:gd name="T1" fmla="*/ 187 h 221"/>
                <a:gd name="T2" fmla="*/ 93 w 99"/>
                <a:gd name="T3" fmla="*/ 187 h 221"/>
                <a:gd name="T4" fmla="*/ 93 w 99"/>
                <a:gd name="T5" fmla="*/ 187 h 221"/>
                <a:gd name="T6" fmla="*/ 81 w 99"/>
                <a:gd name="T7" fmla="*/ 191 h 221"/>
                <a:gd name="T8" fmla="*/ 60 w 99"/>
                <a:gd name="T9" fmla="*/ 194 h 221"/>
                <a:gd name="T10" fmla="*/ 47 w 99"/>
                <a:gd name="T11" fmla="*/ 192 h 221"/>
                <a:gd name="T12" fmla="*/ 37 w 99"/>
                <a:gd name="T13" fmla="*/ 186 h 221"/>
                <a:gd name="T14" fmla="*/ 32 w 99"/>
                <a:gd name="T15" fmla="*/ 173 h 221"/>
                <a:gd name="T16" fmla="*/ 30 w 99"/>
                <a:gd name="T17" fmla="*/ 153 h 221"/>
                <a:gd name="T18" fmla="*/ 30 w 99"/>
                <a:gd name="T19" fmla="*/ 77 h 221"/>
                <a:gd name="T20" fmla="*/ 92 w 99"/>
                <a:gd name="T21" fmla="*/ 77 h 221"/>
                <a:gd name="T22" fmla="*/ 92 w 99"/>
                <a:gd name="T23" fmla="*/ 51 h 221"/>
                <a:gd name="T24" fmla="*/ 30 w 99"/>
                <a:gd name="T25" fmla="*/ 51 h 221"/>
                <a:gd name="T26" fmla="*/ 30 w 99"/>
                <a:gd name="T27" fmla="*/ 0 h 221"/>
                <a:gd name="T28" fmla="*/ 0 w 99"/>
                <a:gd name="T29" fmla="*/ 5 h 221"/>
                <a:gd name="T30" fmla="*/ 0 w 99"/>
                <a:gd name="T31" fmla="*/ 5 h 221"/>
                <a:gd name="T32" fmla="*/ 0 w 99"/>
                <a:gd name="T33" fmla="*/ 153 h 221"/>
                <a:gd name="T34" fmla="*/ 2 w 99"/>
                <a:gd name="T35" fmla="*/ 182 h 221"/>
                <a:gd name="T36" fmla="*/ 12 w 99"/>
                <a:gd name="T37" fmla="*/ 203 h 221"/>
                <a:gd name="T38" fmla="*/ 29 w 99"/>
                <a:gd name="T39" fmla="*/ 216 h 221"/>
                <a:gd name="T40" fmla="*/ 57 w 99"/>
                <a:gd name="T41" fmla="*/ 221 h 221"/>
                <a:gd name="T42" fmla="*/ 83 w 99"/>
                <a:gd name="T43" fmla="*/ 217 h 221"/>
                <a:gd name="T44" fmla="*/ 98 w 99"/>
                <a:gd name="T45" fmla="*/ 212 h 221"/>
                <a:gd name="T46" fmla="*/ 99 w 99"/>
                <a:gd name="T47" fmla="*/ 212 h 221"/>
                <a:gd name="T48" fmla="*/ 93 w 99"/>
                <a:gd name="T49" fmla="*/ 18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221">
                  <a:moveTo>
                    <a:pt x="93" y="187"/>
                  </a:moveTo>
                  <a:cubicBezTo>
                    <a:pt x="93" y="187"/>
                    <a:pt x="93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0" y="188"/>
                    <a:pt x="87" y="189"/>
                    <a:pt x="81" y="191"/>
                  </a:cubicBezTo>
                  <a:cubicBezTo>
                    <a:pt x="76" y="193"/>
                    <a:pt x="69" y="194"/>
                    <a:pt x="60" y="194"/>
                  </a:cubicBezTo>
                  <a:cubicBezTo>
                    <a:pt x="55" y="194"/>
                    <a:pt x="50" y="193"/>
                    <a:pt x="47" y="192"/>
                  </a:cubicBezTo>
                  <a:cubicBezTo>
                    <a:pt x="43" y="191"/>
                    <a:pt x="40" y="189"/>
                    <a:pt x="37" y="186"/>
                  </a:cubicBezTo>
                  <a:cubicBezTo>
                    <a:pt x="35" y="183"/>
                    <a:pt x="33" y="179"/>
                    <a:pt x="32" y="173"/>
                  </a:cubicBezTo>
                  <a:cubicBezTo>
                    <a:pt x="30" y="168"/>
                    <a:pt x="30" y="161"/>
                    <a:pt x="30" y="153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4"/>
                    <a:pt x="0" y="174"/>
                    <a:pt x="2" y="182"/>
                  </a:cubicBezTo>
                  <a:cubicBezTo>
                    <a:pt x="4" y="191"/>
                    <a:pt x="7" y="198"/>
                    <a:pt x="12" y="203"/>
                  </a:cubicBezTo>
                  <a:cubicBezTo>
                    <a:pt x="16" y="209"/>
                    <a:pt x="22" y="214"/>
                    <a:pt x="29" y="216"/>
                  </a:cubicBezTo>
                  <a:cubicBezTo>
                    <a:pt x="37" y="219"/>
                    <a:pt x="46" y="221"/>
                    <a:pt x="57" y="221"/>
                  </a:cubicBezTo>
                  <a:cubicBezTo>
                    <a:pt x="67" y="221"/>
                    <a:pt x="75" y="220"/>
                    <a:pt x="83" y="217"/>
                  </a:cubicBezTo>
                  <a:cubicBezTo>
                    <a:pt x="90" y="215"/>
                    <a:pt x="96" y="213"/>
                    <a:pt x="98" y="212"/>
                  </a:cubicBezTo>
                  <a:cubicBezTo>
                    <a:pt x="99" y="212"/>
                    <a:pt x="99" y="212"/>
                    <a:pt x="99" y="212"/>
                  </a:cubicBezTo>
                  <a:lnTo>
                    <a:pt x="93" y="187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CAFF546-7B85-4488-908C-C053A77CB0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49413" y="1225550"/>
              <a:ext cx="73025" cy="92075"/>
            </a:xfrm>
            <a:custGeom>
              <a:avLst/>
              <a:gdLst>
                <a:gd name="T0" fmla="*/ 37 w 46"/>
                <a:gd name="T1" fmla="*/ 49 h 58"/>
                <a:gd name="T2" fmla="*/ 30 w 46"/>
                <a:gd name="T3" fmla="*/ 55 h 58"/>
                <a:gd name="T4" fmla="*/ 19 w 46"/>
                <a:gd name="T5" fmla="*/ 58 h 58"/>
                <a:gd name="T6" fmla="*/ 11 w 46"/>
                <a:gd name="T7" fmla="*/ 57 h 58"/>
                <a:gd name="T8" fmla="*/ 5 w 46"/>
                <a:gd name="T9" fmla="*/ 54 h 58"/>
                <a:gd name="T10" fmla="*/ 1 w 46"/>
                <a:gd name="T11" fmla="*/ 48 h 58"/>
                <a:gd name="T12" fmla="*/ 0 w 46"/>
                <a:gd name="T13" fmla="*/ 41 h 58"/>
                <a:gd name="T14" fmla="*/ 2 w 46"/>
                <a:gd name="T15" fmla="*/ 32 h 58"/>
                <a:gd name="T16" fmla="*/ 9 w 46"/>
                <a:gd name="T17" fmla="*/ 27 h 58"/>
                <a:gd name="T18" fmla="*/ 18 w 46"/>
                <a:gd name="T19" fmla="*/ 24 h 58"/>
                <a:gd name="T20" fmla="*/ 28 w 46"/>
                <a:gd name="T21" fmla="*/ 23 h 58"/>
                <a:gd name="T22" fmla="*/ 37 w 46"/>
                <a:gd name="T23" fmla="*/ 22 h 58"/>
                <a:gd name="T24" fmla="*/ 37 w 46"/>
                <a:gd name="T25" fmla="*/ 20 h 58"/>
                <a:gd name="T26" fmla="*/ 34 w 46"/>
                <a:gd name="T27" fmla="*/ 10 h 58"/>
                <a:gd name="T28" fmla="*/ 25 w 46"/>
                <a:gd name="T29" fmla="*/ 7 h 58"/>
                <a:gd name="T30" fmla="*/ 15 w 46"/>
                <a:gd name="T31" fmla="*/ 9 h 58"/>
                <a:gd name="T32" fmla="*/ 11 w 46"/>
                <a:gd name="T33" fmla="*/ 15 h 58"/>
                <a:gd name="T34" fmla="*/ 3 w 46"/>
                <a:gd name="T35" fmla="*/ 14 h 58"/>
                <a:gd name="T36" fmla="*/ 10 w 46"/>
                <a:gd name="T37" fmla="*/ 3 h 58"/>
                <a:gd name="T38" fmla="*/ 25 w 46"/>
                <a:gd name="T39" fmla="*/ 0 h 58"/>
                <a:gd name="T40" fmla="*/ 35 w 46"/>
                <a:gd name="T41" fmla="*/ 1 h 58"/>
                <a:gd name="T42" fmla="*/ 42 w 46"/>
                <a:gd name="T43" fmla="*/ 5 h 58"/>
                <a:gd name="T44" fmla="*/ 45 w 46"/>
                <a:gd name="T45" fmla="*/ 12 h 58"/>
                <a:gd name="T46" fmla="*/ 46 w 46"/>
                <a:gd name="T47" fmla="*/ 21 h 58"/>
                <a:gd name="T48" fmla="*/ 46 w 46"/>
                <a:gd name="T49" fmla="*/ 56 h 58"/>
                <a:gd name="T50" fmla="*/ 37 w 46"/>
                <a:gd name="T51" fmla="*/ 56 h 58"/>
                <a:gd name="T52" fmla="*/ 37 w 46"/>
                <a:gd name="T53" fmla="*/ 49 h 58"/>
                <a:gd name="T54" fmla="*/ 37 w 46"/>
                <a:gd name="T55" fmla="*/ 29 h 58"/>
                <a:gd name="T56" fmla="*/ 28 w 46"/>
                <a:gd name="T57" fmla="*/ 29 h 58"/>
                <a:gd name="T58" fmla="*/ 19 w 46"/>
                <a:gd name="T59" fmla="*/ 30 h 58"/>
                <a:gd name="T60" fmla="*/ 13 w 46"/>
                <a:gd name="T61" fmla="*/ 33 h 58"/>
                <a:gd name="T62" fmla="*/ 10 w 46"/>
                <a:gd name="T63" fmla="*/ 36 h 58"/>
                <a:gd name="T64" fmla="*/ 9 w 46"/>
                <a:gd name="T65" fmla="*/ 41 h 58"/>
                <a:gd name="T66" fmla="*/ 12 w 46"/>
                <a:gd name="T67" fmla="*/ 48 h 58"/>
                <a:gd name="T68" fmla="*/ 20 w 46"/>
                <a:gd name="T69" fmla="*/ 50 h 58"/>
                <a:gd name="T70" fmla="*/ 33 w 46"/>
                <a:gd name="T71" fmla="*/ 46 h 58"/>
                <a:gd name="T72" fmla="*/ 37 w 46"/>
                <a:gd name="T73" fmla="*/ 35 h 58"/>
                <a:gd name="T74" fmla="*/ 37 w 46"/>
                <a:gd name="T7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58">
                  <a:moveTo>
                    <a:pt x="37" y="49"/>
                  </a:moveTo>
                  <a:cubicBezTo>
                    <a:pt x="36" y="51"/>
                    <a:pt x="33" y="53"/>
                    <a:pt x="30" y="55"/>
                  </a:cubicBezTo>
                  <a:cubicBezTo>
                    <a:pt x="27" y="57"/>
                    <a:pt x="23" y="58"/>
                    <a:pt x="19" y="58"/>
                  </a:cubicBezTo>
                  <a:cubicBezTo>
                    <a:pt x="16" y="58"/>
                    <a:pt x="13" y="57"/>
                    <a:pt x="11" y="57"/>
                  </a:cubicBezTo>
                  <a:cubicBezTo>
                    <a:pt x="9" y="56"/>
                    <a:pt x="7" y="55"/>
                    <a:pt x="5" y="54"/>
                  </a:cubicBezTo>
                  <a:cubicBezTo>
                    <a:pt x="3" y="52"/>
                    <a:pt x="2" y="50"/>
                    <a:pt x="1" y="48"/>
                  </a:cubicBezTo>
                  <a:cubicBezTo>
                    <a:pt x="0" y="46"/>
                    <a:pt x="0" y="44"/>
                    <a:pt x="0" y="41"/>
                  </a:cubicBezTo>
                  <a:cubicBezTo>
                    <a:pt x="0" y="37"/>
                    <a:pt x="1" y="34"/>
                    <a:pt x="2" y="32"/>
                  </a:cubicBezTo>
                  <a:cubicBezTo>
                    <a:pt x="4" y="30"/>
                    <a:pt x="6" y="28"/>
                    <a:pt x="9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21" y="23"/>
                    <a:pt x="24" y="23"/>
                    <a:pt x="28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6"/>
                    <a:pt x="36" y="12"/>
                    <a:pt x="34" y="10"/>
                  </a:cubicBezTo>
                  <a:cubicBezTo>
                    <a:pt x="32" y="8"/>
                    <a:pt x="29" y="7"/>
                    <a:pt x="25" y="7"/>
                  </a:cubicBezTo>
                  <a:cubicBezTo>
                    <a:pt x="20" y="7"/>
                    <a:pt x="17" y="8"/>
                    <a:pt x="15" y="9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9"/>
                    <a:pt x="6" y="6"/>
                    <a:pt x="10" y="3"/>
                  </a:cubicBezTo>
                  <a:cubicBezTo>
                    <a:pt x="13" y="1"/>
                    <a:pt x="19" y="0"/>
                    <a:pt x="25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8" y="2"/>
                    <a:pt x="40" y="4"/>
                    <a:pt x="42" y="5"/>
                  </a:cubicBezTo>
                  <a:cubicBezTo>
                    <a:pt x="43" y="7"/>
                    <a:pt x="45" y="9"/>
                    <a:pt x="45" y="12"/>
                  </a:cubicBezTo>
                  <a:cubicBezTo>
                    <a:pt x="46" y="15"/>
                    <a:pt x="46" y="17"/>
                    <a:pt x="46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37" y="56"/>
                    <a:pt x="37" y="56"/>
                    <a:pt x="37" y="56"/>
                  </a:cubicBezTo>
                  <a:lnTo>
                    <a:pt x="37" y="49"/>
                  </a:lnTo>
                  <a:close/>
                  <a:moveTo>
                    <a:pt x="37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5" y="29"/>
                    <a:pt x="22" y="30"/>
                    <a:pt x="19" y="30"/>
                  </a:cubicBezTo>
                  <a:cubicBezTo>
                    <a:pt x="17" y="31"/>
                    <a:pt x="15" y="32"/>
                    <a:pt x="13" y="33"/>
                  </a:cubicBezTo>
                  <a:cubicBezTo>
                    <a:pt x="12" y="34"/>
                    <a:pt x="11" y="35"/>
                    <a:pt x="10" y="36"/>
                  </a:cubicBezTo>
                  <a:cubicBezTo>
                    <a:pt x="10" y="38"/>
                    <a:pt x="9" y="39"/>
                    <a:pt x="9" y="41"/>
                  </a:cubicBezTo>
                  <a:cubicBezTo>
                    <a:pt x="9" y="44"/>
                    <a:pt x="10" y="46"/>
                    <a:pt x="12" y="48"/>
                  </a:cubicBezTo>
                  <a:cubicBezTo>
                    <a:pt x="13" y="49"/>
                    <a:pt x="16" y="50"/>
                    <a:pt x="20" y="50"/>
                  </a:cubicBezTo>
                  <a:cubicBezTo>
                    <a:pt x="25" y="50"/>
                    <a:pt x="30" y="49"/>
                    <a:pt x="33" y="46"/>
                  </a:cubicBezTo>
                  <a:cubicBezTo>
                    <a:pt x="36" y="43"/>
                    <a:pt x="37" y="40"/>
                    <a:pt x="37" y="35"/>
                  </a:cubicBezTo>
                  <a:lnTo>
                    <a:pt x="37" y="29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B96A78C-01C7-4476-B8CF-90DB360CC1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82763" y="1195388"/>
              <a:ext cx="80963" cy="122238"/>
            </a:xfrm>
            <a:custGeom>
              <a:avLst/>
              <a:gdLst>
                <a:gd name="T0" fmla="*/ 42 w 51"/>
                <a:gd name="T1" fmla="*/ 68 h 77"/>
                <a:gd name="T2" fmla="*/ 34 w 51"/>
                <a:gd name="T3" fmla="*/ 75 h 77"/>
                <a:gd name="T4" fmla="*/ 24 w 51"/>
                <a:gd name="T5" fmla="*/ 77 h 77"/>
                <a:gd name="T6" fmla="*/ 13 w 51"/>
                <a:gd name="T7" fmla="*/ 75 h 77"/>
                <a:gd name="T8" fmla="*/ 6 w 51"/>
                <a:gd name="T9" fmla="*/ 69 h 77"/>
                <a:gd name="T10" fmla="*/ 2 w 51"/>
                <a:gd name="T11" fmla="*/ 60 h 77"/>
                <a:gd name="T12" fmla="*/ 0 w 51"/>
                <a:gd name="T13" fmla="*/ 48 h 77"/>
                <a:gd name="T14" fmla="*/ 2 w 51"/>
                <a:gd name="T15" fmla="*/ 36 h 77"/>
                <a:gd name="T16" fmla="*/ 7 w 51"/>
                <a:gd name="T17" fmla="*/ 27 h 77"/>
                <a:gd name="T18" fmla="*/ 14 w 51"/>
                <a:gd name="T19" fmla="*/ 21 h 77"/>
                <a:gd name="T20" fmla="*/ 25 w 51"/>
                <a:gd name="T21" fmla="*/ 19 h 77"/>
                <a:gd name="T22" fmla="*/ 34 w 51"/>
                <a:gd name="T23" fmla="*/ 21 h 77"/>
                <a:gd name="T24" fmla="*/ 42 w 51"/>
                <a:gd name="T25" fmla="*/ 27 h 77"/>
                <a:gd name="T26" fmla="*/ 42 w 51"/>
                <a:gd name="T27" fmla="*/ 0 h 77"/>
                <a:gd name="T28" fmla="*/ 51 w 51"/>
                <a:gd name="T29" fmla="*/ 0 h 77"/>
                <a:gd name="T30" fmla="*/ 51 w 51"/>
                <a:gd name="T31" fmla="*/ 75 h 77"/>
                <a:gd name="T32" fmla="*/ 42 w 51"/>
                <a:gd name="T33" fmla="*/ 75 h 77"/>
                <a:gd name="T34" fmla="*/ 42 w 51"/>
                <a:gd name="T35" fmla="*/ 68 h 77"/>
                <a:gd name="T36" fmla="*/ 42 w 51"/>
                <a:gd name="T37" fmla="*/ 46 h 77"/>
                <a:gd name="T38" fmla="*/ 41 w 51"/>
                <a:gd name="T39" fmla="*/ 36 h 77"/>
                <a:gd name="T40" fmla="*/ 36 w 51"/>
                <a:gd name="T41" fmla="*/ 30 h 77"/>
                <a:gd name="T42" fmla="*/ 31 w 51"/>
                <a:gd name="T43" fmla="*/ 27 h 77"/>
                <a:gd name="T44" fmla="*/ 26 w 51"/>
                <a:gd name="T45" fmla="*/ 26 h 77"/>
                <a:gd name="T46" fmla="*/ 20 w 51"/>
                <a:gd name="T47" fmla="*/ 28 h 77"/>
                <a:gd name="T48" fmla="*/ 15 w 51"/>
                <a:gd name="T49" fmla="*/ 31 h 77"/>
                <a:gd name="T50" fmla="*/ 11 w 51"/>
                <a:gd name="T51" fmla="*/ 38 h 77"/>
                <a:gd name="T52" fmla="*/ 10 w 51"/>
                <a:gd name="T53" fmla="*/ 48 h 77"/>
                <a:gd name="T54" fmla="*/ 11 w 51"/>
                <a:gd name="T55" fmla="*/ 58 h 77"/>
                <a:gd name="T56" fmla="*/ 15 w 51"/>
                <a:gd name="T57" fmla="*/ 65 h 77"/>
                <a:gd name="T58" fmla="*/ 20 w 51"/>
                <a:gd name="T59" fmla="*/ 68 h 77"/>
                <a:gd name="T60" fmla="*/ 25 w 51"/>
                <a:gd name="T61" fmla="*/ 69 h 77"/>
                <a:gd name="T62" fmla="*/ 31 w 51"/>
                <a:gd name="T63" fmla="*/ 69 h 77"/>
                <a:gd name="T64" fmla="*/ 36 w 51"/>
                <a:gd name="T65" fmla="*/ 66 h 77"/>
                <a:gd name="T66" fmla="*/ 40 w 51"/>
                <a:gd name="T67" fmla="*/ 60 h 77"/>
                <a:gd name="T68" fmla="*/ 42 w 51"/>
                <a:gd name="T69" fmla="*/ 50 h 77"/>
                <a:gd name="T70" fmla="*/ 42 w 51"/>
                <a:gd name="T71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77">
                  <a:moveTo>
                    <a:pt x="42" y="68"/>
                  </a:moveTo>
                  <a:cubicBezTo>
                    <a:pt x="40" y="71"/>
                    <a:pt x="37" y="73"/>
                    <a:pt x="34" y="75"/>
                  </a:cubicBezTo>
                  <a:cubicBezTo>
                    <a:pt x="31" y="76"/>
                    <a:pt x="28" y="77"/>
                    <a:pt x="24" y="77"/>
                  </a:cubicBezTo>
                  <a:cubicBezTo>
                    <a:pt x="20" y="77"/>
                    <a:pt x="16" y="76"/>
                    <a:pt x="13" y="75"/>
                  </a:cubicBezTo>
                  <a:cubicBezTo>
                    <a:pt x="10" y="73"/>
                    <a:pt x="8" y="71"/>
                    <a:pt x="6" y="69"/>
                  </a:cubicBezTo>
                  <a:cubicBezTo>
                    <a:pt x="4" y="66"/>
                    <a:pt x="3" y="63"/>
                    <a:pt x="2" y="60"/>
                  </a:cubicBezTo>
                  <a:cubicBezTo>
                    <a:pt x="1" y="56"/>
                    <a:pt x="0" y="52"/>
                    <a:pt x="0" y="48"/>
                  </a:cubicBezTo>
                  <a:cubicBezTo>
                    <a:pt x="0" y="44"/>
                    <a:pt x="1" y="40"/>
                    <a:pt x="2" y="36"/>
                  </a:cubicBezTo>
                  <a:cubicBezTo>
                    <a:pt x="3" y="32"/>
                    <a:pt x="5" y="29"/>
                    <a:pt x="7" y="27"/>
                  </a:cubicBezTo>
                  <a:cubicBezTo>
                    <a:pt x="9" y="24"/>
                    <a:pt x="11" y="22"/>
                    <a:pt x="14" y="21"/>
                  </a:cubicBezTo>
                  <a:cubicBezTo>
                    <a:pt x="18" y="20"/>
                    <a:pt x="21" y="19"/>
                    <a:pt x="25" y="19"/>
                  </a:cubicBezTo>
                  <a:cubicBezTo>
                    <a:pt x="28" y="19"/>
                    <a:pt x="31" y="19"/>
                    <a:pt x="34" y="21"/>
                  </a:cubicBezTo>
                  <a:cubicBezTo>
                    <a:pt x="36" y="22"/>
                    <a:pt x="39" y="24"/>
                    <a:pt x="42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42" y="75"/>
                    <a:pt x="42" y="75"/>
                    <a:pt x="42" y="75"/>
                  </a:cubicBezTo>
                  <a:lnTo>
                    <a:pt x="42" y="68"/>
                  </a:lnTo>
                  <a:close/>
                  <a:moveTo>
                    <a:pt x="42" y="46"/>
                  </a:moveTo>
                  <a:cubicBezTo>
                    <a:pt x="42" y="42"/>
                    <a:pt x="42" y="39"/>
                    <a:pt x="41" y="36"/>
                  </a:cubicBezTo>
                  <a:cubicBezTo>
                    <a:pt x="40" y="34"/>
                    <a:pt x="38" y="32"/>
                    <a:pt x="36" y="30"/>
                  </a:cubicBezTo>
                  <a:cubicBezTo>
                    <a:pt x="34" y="29"/>
                    <a:pt x="33" y="28"/>
                    <a:pt x="31" y="27"/>
                  </a:cubicBezTo>
                  <a:cubicBezTo>
                    <a:pt x="30" y="27"/>
                    <a:pt x="28" y="26"/>
                    <a:pt x="26" y="26"/>
                  </a:cubicBezTo>
                  <a:cubicBezTo>
                    <a:pt x="24" y="26"/>
                    <a:pt x="22" y="27"/>
                    <a:pt x="20" y="28"/>
                  </a:cubicBezTo>
                  <a:cubicBezTo>
                    <a:pt x="18" y="28"/>
                    <a:pt x="16" y="30"/>
                    <a:pt x="15" y="31"/>
                  </a:cubicBezTo>
                  <a:cubicBezTo>
                    <a:pt x="13" y="33"/>
                    <a:pt x="12" y="35"/>
                    <a:pt x="11" y="38"/>
                  </a:cubicBezTo>
                  <a:cubicBezTo>
                    <a:pt x="10" y="41"/>
                    <a:pt x="10" y="44"/>
                    <a:pt x="10" y="48"/>
                  </a:cubicBezTo>
                  <a:cubicBezTo>
                    <a:pt x="10" y="52"/>
                    <a:pt x="10" y="55"/>
                    <a:pt x="11" y="58"/>
                  </a:cubicBezTo>
                  <a:cubicBezTo>
                    <a:pt x="12" y="61"/>
                    <a:pt x="13" y="63"/>
                    <a:pt x="15" y="65"/>
                  </a:cubicBezTo>
                  <a:cubicBezTo>
                    <a:pt x="16" y="66"/>
                    <a:pt x="18" y="68"/>
                    <a:pt x="20" y="68"/>
                  </a:cubicBezTo>
                  <a:cubicBezTo>
                    <a:pt x="21" y="69"/>
                    <a:pt x="23" y="69"/>
                    <a:pt x="25" y="69"/>
                  </a:cubicBezTo>
                  <a:cubicBezTo>
                    <a:pt x="27" y="69"/>
                    <a:pt x="29" y="69"/>
                    <a:pt x="31" y="69"/>
                  </a:cubicBezTo>
                  <a:cubicBezTo>
                    <a:pt x="32" y="68"/>
                    <a:pt x="34" y="67"/>
                    <a:pt x="36" y="66"/>
                  </a:cubicBezTo>
                  <a:cubicBezTo>
                    <a:pt x="38" y="64"/>
                    <a:pt x="39" y="62"/>
                    <a:pt x="40" y="60"/>
                  </a:cubicBezTo>
                  <a:cubicBezTo>
                    <a:pt x="42" y="57"/>
                    <a:pt x="42" y="54"/>
                    <a:pt x="42" y="50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57E7389-99D5-42C2-B2AF-F0BCF8BBDC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87538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1 w 10"/>
                <a:gd name="T11" fmla="*/ 21 h 75"/>
                <a:gd name="T12" fmla="*/ 10 w 10"/>
                <a:gd name="T13" fmla="*/ 21 h 75"/>
                <a:gd name="T14" fmla="*/ 10 w 10"/>
                <a:gd name="T15" fmla="*/ 75 h 75"/>
                <a:gd name="T16" fmla="*/ 1 w 10"/>
                <a:gd name="T17" fmla="*/ 75 h 75"/>
                <a:gd name="T18" fmla="*/ 1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1" y="21"/>
                  </a:moveTo>
                  <a:lnTo>
                    <a:pt x="10" y="21"/>
                  </a:lnTo>
                  <a:lnTo>
                    <a:pt x="10" y="75"/>
                  </a:lnTo>
                  <a:lnTo>
                    <a:pt x="1" y="75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36B374E-0299-4B43-AABB-C3E692D36A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7700" y="1228725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11 w 54"/>
                <a:gd name="T3" fmla="*/ 0 h 54"/>
                <a:gd name="T4" fmla="*/ 27 w 54"/>
                <a:gd name="T5" fmla="*/ 44 h 54"/>
                <a:gd name="T6" fmla="*/ 44 w 54"/>
                <a:gd name="T7" fmla="*/ 0 h 54"/>
                <a:gd name="T8" fmla="*/ 54 w 54"/>
                <a:gd name="T9" fmla="*/ 0 h 54"/>
                <a:gd name="T10" fmla="*/ 32 w 54"/>
                <a:gd name="T11" fmla="*/ 54 h 54"/>
                <a:gd name="T12" fmla="*/ 22 w 54"/>
                <a:gd name="T13" fmla="*/ 54 h 54"/>
                <a:gd name="T14" fmla="*/ 0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11" y="0"/>
                  </a:lnTo>
                  <a:lnTo>
                    <a:pt x="27" y="44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32" y="54"/>
                  </a:lnTo>
                  <a:lnTo>
                    <a:pt x="22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E8E4BA2-7CF1-4F21-8CFF-A3347DED1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16125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1 w 10"/>
                <a:gd name="T11" fmla="*/ 21 h 75"/>
                <a:gd name="T12" fmla="*/ 10 w 10"/>
                <a:gd name="T13" fmla="*/ 21 h 75"/>
                <a:gd name="T14" fmla="*/ 10 w 10"/>
                <a:gd name="T15" fmla="*/ 75 h 75"/>
                <a:gd name="T16" fmla="*/ 1 w 10"/>
                <a:gd name="T17" fmla="*/ 75 h 75"/>
                <a:gd name="T18" fmla="*/ 1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1" y="21"/>
                  </a:moveTo>
                  <a:lnTo>
                    <a:pt x="10" y="21"/>
                  </a:lnTo>
                  <a:lnTo>
                    <a:pt x="10" y="75"/>
                  </a:lnTo>
                  <a:lnTo>
                    <a:pt x="1" y="75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5190E82-E294-417A-8B31-C8588B9683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2638" y="1225550"/>
              <a:ext cx="73025" cy="92075"/>
            </a:xfrm>
            <a:custGeom>
              <a:avLst/>
              <a:gdLst>
                <a:gd name="T0" fmla="*/ 8 w 46"/>
                <a:gd name="T1" fmla="*/ 40 h 58"/>
                <a:gd name="T2" fmla="*/ 13 w 46"/>
                <a:gd name="T3" fmla="*/ 48 h 58"/>
                <a:gd name="T4" fmla="*/ 24 w 46"/>
                <a:gd name="T5" fmla="*/ 51 h 58"/>
                <a:gd name="T6" fmla="*/ 34 w 46"/>
                <a:gd name="T7" fmla="*/ 48 h 58"/>
                <a:gd name="T8" fmla="*/ 37 w 46"/>
                <a:gd name="T9" fmla="*/ 42 h 58"/>
                <a:gd name="T10" fmla="*/ 36 w 46"/>
                <a:gd name="T11" fmla="*/ 39 h 58"/>
                <a:gd name="T12" fmla="*/ 35 w 46"/>
                <a:gd name="T13" fmla="*/ 36 h 58"/>
                <a:gd name="T14" fmla="*/ 32 w 46"/>
                <a:gd name="T15" fmla="*/ 34 h 58"/>
                <a:gd name="T16" fmla="*/ 27 w 46"/>
                <a:gd name="T17" fmla="*/ 33 h 58"/>
                <a:gd name="T18" fmla="*/ 20 w 46"/>
                <a:gd name="T19" fmla="*/ 32 h 58"/>
                <a:gd name="T20" fmla="*/ 12 w 46"/>
                <a:gd name="T21" fmla="*/ 30 h 58"/>
                <a:gd name="T22" fmla="*/ 6 w 46"/>
                <a:gd name="T23" fmla="*/ 27 h 58"/>
                <a:gd name="T24" fmla="*/ 2 w 46"/>
                <a:gd name="T25" fmla="*/ 22 h 58"/>
                <a:gd name="T26" fmla="*/ 1 w 46"/>
                <a:gd name="T27" fmla="*/ 16 h 58"/>
                <a:gd name="T28" fmla="*/ 3 w 46"/>
                <a:gd name="T29" fmla="*/ 9 h 58"/>
                <a:gd name="T30" fmla="*/ 7 w 46"/>
                <a:gd name="T31" fmla="*/ 4 h 58"/>
                <a:gd name="T32" fmla="*/ 14 w 46"/>
                <a:gd name="T33" fmla="*/ 1 h 58"/>
                <a:gd name="T34" fmla="*/ 23 w 46"/>
                <a:gd name="T35" fmla="*/ 0 h 58"/>
                <a:gd name="T36" fmla="*/ 33 w 46"/>
                <a:gd name="T37" fmla="*/ 1 h 58"/>
                <a:gd name="T38" fmla="*/ 39 w 46"/>
                <a:gd name="T39" fmla="*/ 4 h 58"/>
                <a:gd name="T40" fmla="*/ 43 w 46"/>
                <a:gd name="T41" fmla="*/ 9 h 58"/>
                <a:gd name="T42" fmla="*/ 45 w 46"/>
                <a:gd name="T43" fmla="*/ 15 h 58"/>
                <a:gd name="T44" fmla="*/ 37 w 46"/>
                <a:gd name="T45" fmla="*/ 16 h 58"/>
                <a:gd name="T46" fmla="*/ 35 w 46"/>
                <a:gd name="T47" fmla="*/ 12 h 58"/>
                <a:gd name="T48" fmla="*/ 33 w 46"/>
                <a:gd name="T49" fmla="*/ 9 h 58"/>
                <a:gd name="T50" fmla="*/ 29 w 46"/>
                <a:gd name="T51" fmla="*/ 8 h 58"/>
                <a:gd name="T52" fmla="*/ 23 w 46"/>
                <a:gd name="T53" fmla="*/ 7 h 58"/>
                <a:gd name="T54" fmla="*/ 17 w 46"/>
                <a:gd name="T55" fmla="*/ 8 h 58"/>
                <a:gd name="T56" fmla="*/ 13 w 46"/>
                <a:gd name="T57" fmla="*/ 10 h 58"/>
                <a:gd name="T58" fmla="*/ 10 w 46"/>
                <a:gd name="T59" fmla="*/ 12 h 58"/>
                <a:gd name="T60" fmla="*/ 10 w 46"/>
                <a:gd name="T61" fmla="*/ 15 h 58"/>
                <a:gd name="T62" fmla="*/ 10 w 46"/>
                <a:gd name="T63" fmla="*/ 18 h 58"/>
                <a:gd name="T64" fmla="*/ 12 w 46"/>
                <a:gd name="T65" fmla="*/ 21 h 58"/>
                <a:gd name="T66" fmla="*/ 15 w 46"/>
                <a:gd name="T67" fmla="*/ 22 h 58"/>
                <a:gd name="T68" fmla="*/ 20 w 46"/>
                <a:gd name="T69" fmla="*/ 24 h 58"/>
                <a:gd name="T70" fmla="*/ 28 w 46"/>
                <a:gd name="T71" fmla="*/ 25 h 58"/>
                <a:gd name="T72" fmla="*/ 42 w 46"/>
                <a:gd name="T73" fmla="*/ 31 h 58"/>
                <a:gd name="T74" fmla="*/ 46 w 46"/>
                <a:gd name="T75" fmla="*/ 42 h 58"/>
                <a:gd name="T76" fmla="*/ 45 w 46"/>
                <a:gd name="T77" fmla="*/ 48 h 58"/>
                <a:gd name="T78" fmla="*/ 41 w 46"/>
                <a:gd name="T79" fmla="*/ 53 h 58"/>
                <a:gd name="T80" fmla="*/ 34 w 46"/>
                <a:gd name="T81" fmla="*/ 57 h 58"/>
                <a:gd name="T82" fmla="*/ 24 w 46"/>
                <a:gd name="T83" fmla="*/ 58 h 58"/>
                <a:gd name="T84" fmla="*/ 15 w 46"/>
                <a:gd name="T85" fmla="*/ 57 h 58"/>
                <a:gd name="T86" fmla="*/ 7 w 46"/>
                <a:gd name="T87" fmla="*/ 54 h 58"/>
                <a:gd name="T88" fmla="*/ 2 w 46"/>
                <a:gd name="T89" fmla="*/ 49 h 58"/>
                <a:gd name="T90" fmla="*/ 0 w 46"/>
                <a:gd name="T91" fmla="*/ 40 h 58"/>
                <a:gd name="T92" fmla="*/ 8 w 46"/>
                <a:gd name="T9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58">
                  <a:moveTo>
                    <a:pt x="8" y="40"/>
                  </a:moveTo>
                  <a:cubicBezTo>
                    <a:pt x="9" y="44"/>
                    <a:pt x="11" y="47"/>
                    <a:pt x="13" y="48"/>
                  </a:cubicBezTo>
                  <a:cubicBezTo>
                    <a:pt x="16" y="50"/>
                    <a:pt x="19" y="51"/>
                    <a:pt x="24" y="51"/>
                  </a:cubicBezTo>
                  <a:cubicBezTo>
                    <a:pt x="28" y="51"/>
                    <a:pt x="32" y="50"/>
                    <a:pt x="34" y="48"/>
                  </a:cubicBezTo>
                  <a:cubicBezTo>
                    <a:pt x="36" y="47"/>
                    <a:pt x="37" y="45"/>
                    <a:pt x="37" y="42"/>
                  </a:cubicBezTo>
                  <a:cubicBezTo>
                    <a:pt x="37" y="41"/>
                    <a:pt x="37" y="40"/>
                    <a:pt x="36" y="39"/>
                  </a:cubicBezTo>
                  <a:cubicBezTo>
                    <a:pt x="36" y="38"/>
                    <a:pt x="36" y="37"/>
                    <a:pt x="35" y="36"/>
                  </a:cubicBezTo>
                  <a:cubicBezTo>
                    <a:pt x="34" y="36"/>
                    <a:pt x="33" y="35"/>
                    <a:pt x="32" y="34"/>
                  </a:cubicBezTo>
                  <a:cubicBezTo>
                    <a:pt x="31" y="34"/>
                    <a:pt x="29" y="33"/>
                    <a:pt x="27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7" y="31"/>
                    <a:pt x="14" y="31"/>
                    <a:pt x="12" y="30"/>
                  </a:cubicBezTo>
                  <a:cubicBezTo>
                    <a:pt x="9" y="29"/>
                    <a:pt x="7" y="28"/>
                    <a:pt x="6" y="27"/>
                  </a:cubicBezTo>
                  <a:cubicBezTo>
                    <a:pt x="4" y="26"/>
                    <a:pt x="3" y="24"/>
                    <a:pt x="2" y="22"/>
                  </a:cubicBezTo>
                  <a:cubicBezTo>
                    <a:pt x="1" y="21"/>
                    <a:pt x="1" y="19"/>
                    <a:pt x="1" y="16"/>
                  </a:cubicBezTo>
                  <a:cubicBezTo>
                    <a:pt x="1" y="13"/>
                    <a:pt x="1" y="11"/>
                    <a:pt x="3" y="9"/>
                  </a:cubicBezTo>
                  <a:cubicBezTo>
                    <a:pt x="4" y="7"/>
                    <a:pt x="5" y="6"/>
                    <a:pt x="7" y="4"/>
                  </a:cubicBezTo>
                  <a:cubicBezTo>
                    <a:pt x="9" y="3"/>
                    <a:pt x="11" y="2"/>
                    <a:pt x="14" y="1"/>
                  </a:cubicBezTo>
                  <a:cubicBezTo>
                    <a:pt x="17" y="0"/>
                    <a:pt x="20" y="0"/>
                    <a:pt x="23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1" y="6"/>
                    <a:pt x="42" y="7"/>
                    <a:pt x="43" y="9"/>
                  </a:cubicBezTo>
                  <a:cubicBezTo>
                    <a:pt x="44" y="11"/>
                    <a:pt x="45" y="13"/>
                    <a:pt x="45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5"/>
                    <a:pt x="36" y="13"/>
                    <a:pt x="35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31" y="9"/>
                    <a:pt x="30" y="8"/>
                    <a:pt x="29" y="8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20" y="7"/>
                    <a:pt x="18" y="7"/>
                    <a:pt x="17" y="8"/>
                  </a:cubicBezTo>
                  <a:cubicBezTo>
                    <a:pt x="15" y="8"/>
                    <a:pt x="14" y="9"/>
                    <a:pt x="13" y="10"/>
                  </a:cubicBezTo>
                  <a:cubicBezTo>
                    <a:pt x="12" y="11"/>
                    <a:pt x="11" y="11"/>
                    <a:pt x="10" y="12"/>
                  </a:cubicBezTo>
                  <a:cubicBezTo>
                    <a:pt x="10" y="13"/>
                    <a:pt x="10" y="14"/>
                    <a:pt x="10" y="15"/>
                  </a:cubicBezTo>
                  <a:cubicBezTo>
                    <a:pt x="10" y="16"/>
                    <a:pt x="10" y="17"/>
                    <a:pt x="10" y="18"/>
                  </a:cubicBezTo>
                  <a:cubicBezTo>
                    <a:pt x="10" y="19"/>
                    <a:pt x="11" y="20"/>
                    <a:pt x="12" y="21"/>
                  </a:cubicBezTo>
                  <a:cubicBezTo>
                    <a:pt x="13" y="21"/>
                    <a:pt x="14" y="22"/>
                    <a:pt x="15" y="22"/>
                  </a:cubicBezTo>
                  <a:cubicBezTo>
                    <a:pt x="16" y="23"/>
                    <a:pt x="18" y="23"/>
                    <a:pt x="20" y="24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4" y="26"/>
                    <a:pt x="39" y="28"/>
                    <a:pt x="42" y="31"/>
                  </a:cubicBezTo>
                  <a:cubicBezTo>
                    <a:pt x="45" y="33"/>
                    <a:pt x="46" y="37"/>
                    <a:pt x="46" y="42"/>
                  </a:cubicBezTo>
                  <a:cubicBezTo>
                    <a:pt x="46" y="44"/>
                    <a:pt x="46" y="46"/>
                    <a:pt x="45" y="48"/>
                  </a:cubicBezTo>
                  <a:cubicBezTo>
                    <a:pt x="44" y="50"/>
                    <a:pt x="42" y="52"/>
                    <a:pt x="41" y="53"/>
                  </a:cubicBezTo>
                  <a:cubicBezTo>
                    <a:pt x="39" y="55"/>
                    <a:pt x="36" y="56"/>
                    <a:pt x="34" y="57"/>
                  </a:cubicBezTo>
                  <a:cubicBezTo>
                    <a:pt x="31" y="58"/>
                    <a:pt x="28" y="58"/>
                    <a:pt x="24" y="58"/>
                  </a:cubicBezTo>
                  <a:cubicBezTo>
                    <a:pt x="21" y="58"/>
                    <a:pt x="18" y="58"/>
                    <a:pt x="15" y="57"/>
                  </a:cubicBezTo>
                  <a:cubicBezTo>
                    <a:pt x="12" y="56"/>
                    <a:pt x="9" y="55"/>
                    <a:pt x="7" y="54"/>
                  </a:cubicBezTo>
                  <a:cubicBezTo>
                    <a:pt x="5" y="53"/>
                    <a:pt x="3" y="51"/>
                    <a:pt x="2" y="49"/>
                  </a:cubicBezTo>
                  <a:cubicBezTo>
                    <a:pt x="1" y="46"/>
                    <a:pt x="0" y="44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4E95AA3-1FAB-4D67-8285-9FCC1ABC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46300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0 w 10"/>
                <a:gd name="T11" fmla="*/ 21 h 75"/>
                <a:gd name="T12" fmla="*/ 9 w 10"/>
                <a:gd name="T13" fmla="*/ 21 h 75"/>
                <a:gd name="T14" fmla="*/ 9 w 10"/>
                <a:gd name="T15" fmla="*/ 75 h 75"/>
                <a:gd name="T16" fmla="*/ 0 w 10"/>
                <a:gd name="T17" fmla="*/ 75 h 75"/>
                <a:gd name="T18" fmla="*/ 0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21"/>
                  </a:moveTo>
                  <a:lnTo>
                    <a:pt x="9" y="21"/>
                  </a:lnTo>
                  <a:lnTo>
                    <a:pt x="9" y="75"/>
                  </a:lnTo>
                  <a:lnTo>
                    <a:pt x="0" y="7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BB4C84C-A9AF-42AB-A90D-AC26C7626F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82813" y="1225550"/>
              <a:ext cx="84138" cy="92075"/>
            </a:xfrm>
            <a:custGeom>
              <a:avLst/>
              <a:gdLst>
                <a:gd name="T0" fmla="*/ 26 w 53"/>
                <a:gd name="T1" fmla="*/ 58 h 58"/>
                <a:gd name="T2" fmla="*/ 15 w 53"/>
                <a:gd name="T3" fmla="*/ 56 h 58"/>
                <a:gd name="T4" fmla="*/ 7 w 53"/>
                <a:gd name="T5" fmla="*/ 50 h 58"/>
                <a:gd name="T6" fmla="*/ 2 w 53"/>
                <a:gd name="T7" fmla="*/ 41 h 58"/>
                <a:gd name="T8" fmla="*/ 0 w 53"/>
                <a:gd name="T9" fmla="*/ 29 h 58"/>
                <a:gd name="T10" fmla="*/ 2 w 53"/>
                <a:gd name="T11" fmla="*/ 17 h 58"/>
                <a:gd name="T12" fmla="*/ 7 w 53"/>
                <a:gd name="T13" fmla="*/ 8 h 58"/>
                <a:gd name="T14" fmla="*/ 16 w 53"/>
                <a:gd name="T15" fmla="*/ 2 h 58"/>
                <a:gd name="T16" fmla="*/ 27 w 53"/>
                <a:gd name="T17" fmla="*/ 0 h 58"/>
                <a:gd name="T18" fmla="*/ 38 w 53"/>
                <a:gd name="T19" fmla="*/ 2 h 58"/>
                <a:gd name="T20" fmla="*/ 46 w 53"/>
                <a:gd name="T21" fmla="*/ 8 h 58"/>
                <a:gd name="T22" fmla="*/ 51 w 53"/>
                <a:gd name="T23" fmla="*/ 17 h 58"/>
                <a:gd name="T24" fmla="*/ 53 w 53"/>
                <a:gd name="T25" fmla="*/ 29 h 58"/>
                <a:gd name="T26" fmla="*/ 51 w 53"/>
                <a:gd name="T27" fmla="*/ 41 h 58"/>
                <a:gd name="T28" fmla="*/ 46 w 53"/>
                <a:gd name="T29" fmla="*/ 50 h 58"/>
                <a:gd name="T30" fmla="*/ 38 w 53"/>
                <a:gd name="T31" fmla="*/ 56 h 58"/>
                <a:gd name="T32" fmla="*/ 26 w 53"/>
                <a:gd name="T33" fmla="*/ 58 h 58"/>
                <a:gd name="T34" fmla="*/ 27 w 53"/>
                <a:gd name="T35" fmla="*/ 50 h 58"/>
                <a:gd name="T36" fmla="*/ 34 w 53"/>
                <a:gd name="T37" fmla="*/ 49 h 58"/>
                <a:gd name="T38" fmla="*/ 39 w 53"/>
                <a:gd name="T39" fmla="*/ 44 h 58"/>
                <a:gd name="T40" fmla="*/ 42 w 53"/>
                <a:gd name="T41" fmla="*/ 38 h 58"/>
                <a:gd name="T42" fmla="*/ 43 w 53"/>
                <a:gd name="T43" fmla="*/ 29 h 58"/>
                <a:gd name="T44" fmla="*/ 42 w 53"/>
                <a:gd name="T45" fmla="*/ 20 h 58"/>
                <a:gd name="T46" fmla="*/ 39 w 53"/>
                <a:gd name="T47" fmla="*/ 13 h 58"/>
                <a:gd name="T48" fmla="*/ 34 w 53"/>
                <a:gd name="T49" fmla="*/ 9 h 58"/>
                <a:gd name="T50" fmla="*/ 27 w 53"/>
                <a:gd name="T51" fmla="*/ 7 h 58"/>
                <a:gd name="T52" fmla="*/ 19 w 53"/>
                <a:gd name="T53" fmla="*/ 9 h 58"/>
                <a:gd name="T54" fmla="*/ 14 w 53"/>
                <a:gd name="T55" fmla="*/ 13 h 58"/>
                <a:gd name="T56" fmla="*/ 11 w 53"/>
                <a:gd name="T57" fmla="*/ 20 h 58"/>
                <a:gd name="T58" fmla="*/ 10 w 53"/>
                <a:gd name="T59" fmla="*/ 29 h 58"/>
                <a:gd name="T60" fmla="*/ 11 w 53"/>
                <a:gd name="T61" fmla="*/ 38 h 58"/>
                <a:gd name="T62" fmla="*/ 14 w 53"/>
                <a:gd name="T63" fmla="*/ 44 h 58"/>
                <a:gd name="T64" fmla="*/ 19 w 53"/>
                <a:gd name="T65" fmla="*/ 49 h 58"/>
                <a:gd name="T66" fmla="*/ 27 w 53"/>
                <a:gd name="T6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8">
                  <a:moveTo>
                    <a:pt x="26" y="58"/>
                  </a:moveTo>
                  <a:cubicBezTo>
                    <a:pt x="22" y="58"/>
                    <a:pt x="19" y="57"/>
                    <a:pt x="15" y="56"/>
                  </a:cubicBezTo>
                  <a:cubicBezTo>
                    <a:pt x="12" y="55"/>
                    <a:pt x="9" y="53"/>
                    <a:pt x="7" y="50"/>
                  </a:cubicBezTo>
                  <a:cubicBezTo>
                    <a:pt x="5" y="48"/>
                    <a:pt x="3" y="45"/>
                    <a:pt x="2" y="41"/>
                  </a:cubicBezTo>
                  <a:cubicBezTo>
                    <a:pt x="1" y="38"/>
                    <a:pt x="0" y="34"/>
                    <a:pt x="0" y="29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3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1" y="3"/>
                    <a:pt x="44" y="5"/>
                    <a:pt x="46" y="8"/>
                  </a:cubicBezTo>
                  <a:cubicBezTo>
                    <a:pt x="48" y="10"/>
                    <a:pt x="50" y="13"/>
                    <a:pt x="51" y="17"/>
                  </a:cubicBezTo>
                  <a:cubicBezTo>
                    <a:pt x="53" y="20"/>
                    <a:pt x="53" y="24"/>
                    <a:pt x="53" y="29"/>
                  </a:cubicBezTo>
                  <a:cubicBezTo>
                    <a:pt x="53" y="33"/>
                    <a:pt x="53" y="37"/>
                    <a:pt x="51" y="41"/>
                  </a:cubicBezTo>
                  <a:cubicBezTo>
                    <a:pt x="50" y="44"/>
                    <a:pt x="48" y="48"/>
                    <a:pt x="46" y="50"/>
                  </a:cubicBezTo>
                  <a:cubicBezTo>
                    <a:pt x="44" y="53"/>
                    <a:pt x="41" y="55"/>
                    <a:pt x="38" y="56"/>
                  </a:cubicBezTo>
                  <a:cubicBezTo>
                    <a:pt x="34" y="57"/>
                    <a:pt x="31" y="58"/>
                    <a:pt x="26" y="58"/>
                  </a:cubicBezTo>
                  <a:close/>
                  <a:moveTo>
                    <a:pt x="27" y="50"/>
                  </a:moveTo>
                  <a:cubicBezTo>
                    <a:pt x="29" y="50"/>
                    <a:pt x="32" y="50"/>
                    <a:pt x="34" y="49"/>
                  </a:cubicBezTo>
                  <a:cubicBezTo>
                    <a:pt x="36" y="48"/>
                    <a:pt x="38" y="46"/>
                    <a:pt x="39" y="44"/>
                  </a:cubicBezTo>
                  <a:cubicBezTo>
                    <a:pt x="41" y="42"/>
                    <a:pt x="42" y="40"/>
                    <a:pt x="42" y="38"/>
                  </a:cubicBezTo>
                  <a:cubicBezTo>
                    <a:pt x="43" y="35"/>
                    <a:pt x="43" y="32"/>
                    <a:pt x="43" y="29"/>
                  </a:cubicBezTo>
                  <a:cubicBezTo>
                    <a:pt x="43" y="26"/>
                    <a:pt x="43" y="23"/>
                    <a:pt x="42" y="20"/>
                  </a:cubicBezTo>
                  <a:cubicBezTo>
                    <a:pt x="42" y="18"/>
                    <a:pt x="41" y="15"/>
                    <a:pt x="39" y="13"/>
                  </a:cubicBezTo>
                  <a:cubicBezTo>
                    <a:pt x="38" y="12"/>
                    <a:pt x="36" y="10"/>
                    <a:pt x="34" y="9"/>
                  </a:cubicBezTo>
                  <a:cubicBezTo>
                    <a:pt x="32" y="8"/>
                    <a:pt x="29" y="7"/>
                    <a:pt x="27" y="7"/>
                  </a:cubicBezTo>
                  <a:cubicBezTo>
                    <a:pt x="24" y="7"/>
                    <a:pt x="21" y="8"/>
                    <a:pt x="19" y="9"/>
                  </a:cubicBezTo>
                  <a:cubicBezTo>
                    <a:pt x="17" y="10"/>
                    <a:pt x="15" y="12"/>
                    <a:pt x="14" y="13"/>
                  </a:cubicBezTo>
                  <a:cubicBezTo>
                    <a:pt x="12" y="15"/>
                    <a:pt x="11" y="18"/>
                    <a:pt x="11" y="20"/>
                  </a:cubicBezTo>
                  <a:cubicBezTo>
                    <a:pt x="10" y="23"/>
                    <a:pt x="10" y="26"/>
                    <a:pt x="10" y="29"/>
                  </a:cubicBezTo>
                  <a:cubicBezTo>
                    <a:pt x="10" y="32"/>
                    <a:pt x="10" y="35"/>
                    <a:pt x="11" y="38"/>
                  </a:cubicBezTo>
                  <a:cubicBezTo>
                    <a:pt x="11" y="40"/>
                    <a:pt x="12" y="42"/>
                    <a:pt x="14" y="44"/>
                  </a:cubicBezTo>
                  <a:cubicBezTo>
                    <a:pt x="15" y="46"/>
                    <a:pt x="17" y="48"/>
                    <a:pt x="19" y="49"/>
                  </a:cubicBezTo>
                  <a:cubicBezTo>
                    <a:pt x="21" y="50"/>
                    <a:pt x="24" y="50"/>
                    <a:pt x="27" y="50"/>
                  </a:cubicBez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A0A897F-2DCA-4752-AC37-87F8E27C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9175" y="1225550"/>
              <a:ext cx="73025" cy="88900"/>
            </a:xfrm>
            <a:custGeom>
              <a:avLst/>
              <a:gdLst>
                <a:gd name="T0" fmla="*/ 0 w 46"/>
                <a:gd name="T1" fmla="*/ 2 h 56"/>
                <a:gd name="T2" fmla="*/ 9 w 46"/>
                <a:gd name="T3" fmla="*/ 2 h 56"/>
                <a:gd name="T4" fmla="*/ 9 w 46"/>
                <a:gd name="T5" fmla="*/ 10 h 56"/>
                <a:gd name="T6" fmla="*/ 18 w 46"/>
                <a:gd name="T7" fmla="*/ 2 h 56"/>
                <a:gd name="T8" fmla="*/ 28 w 46"/>
                <a:gd name="T9" fmla="*/ 0 h 56"/>
                <a:gd name="T10" fmla="*/ 42 w 46"/>
                <a:gd name="T11" fmla="*/ 5 h 56"/>
                <a:gd name="T12" fmla="*/ 46 w 46"/>
                <a:gd name="T13" fmla="*/ 20 h 56"/>
                <a:gd name="T14" fmla="*/ 46 w 46"/>
                <a:gd name="T15" fmla="*/ 56 h 56"/>
                <a:gd name="T16" fmla="*/ 37 w 46"/>
                <a:gd name="T17" fmla="*/ 56 h 56"/>
                <a:gd name="T18" fmla="*/ 37 w 46"/>
                <a:gd name="T19" fmla="*/ 22 h 56"/>
                <a:gd name="T20" fmla="*/ 34 w 46"/>
                <a:gd name="T21" fmla="*/ 11 h 56"/>
                <a:gd name="T22" fmla="*/ 26 w 46"/>
                <a:gd name="T23" fmla="*/ 8 h 56"/>
                <a:gd name="T24" fmla="*/ 20 w 46"/>
                <a:gd name="T25" fmla="*/ 9 h 56"/>
                <a:gd name="T26" fmla="*/ 14 w 46"/>
                <a:gd name="T27" fmla="*/ 12 h 56"/>
                <a:gd name="T28" fmla="*/ 10 w 46"/>
                <a:gd name="T29" fmla="*/ 17 h 56"/>
                <a:gd name="T30" fmla="*/ 9 w 46"/>
                <a:gd name="T31" fmla="*/ 24 h 56"/>
                <a:gd name="T32" fmla="*/ 9 w 46"/>
                <a:gd name="T33" fmla="*/ 56 h 56"/>
                <a:gd name="T34" fmla="*/ 0 w 46"/>
                <a:gd name="T35" fmla="*/ 56 h 56"/>
                <a:gd name="T36" fmla="*/ 0 w 46"/>
                <a:gd name="T3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56">
                  <a:moveTo>
                    <a:pt x="0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4" y="0"/>
                    <a:pt x="28" y="0"/>
                  </a:cubicBezTo>
                  <a:cubicBezTo>
                    <a:pt x="34" y="0"/>
                    <a:pt x="39" y="2"/>
                    <a:pt x="42" y="5"/>
                  </a:cubicBezTo>
                  <a:cubicBezTo>
                    <a:pt x="45" y="8"/>
                    <a:pt x="46" y="13"/>
                    <a:pt x="46" y="2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17"/>
                    <a:pt x="36" y="13"/>
                    <a:pt x="34" y="11"/>
                  </a:cubicBezTo>
                  <a:cubicBezTo>
                    <a:pt x="32" y="9"/>
                    <a:pt x="30" y="8"/>
                    <a:pt x="26" y="8"/>
                  </a:cubicBezTo>
                  <a:cubicBezTo>
                    <a:pt x="24" y="8"/>
                    <a:pt x="22" y="8"/>
                    <a:pt x="20" y="9"/>
                  </a:cubicBezTo>
                  <a:cubicBezTo>
                    <a:pt x="18" y="10"/>
                    <a:pt x="16" y="11"/>
                    <a:pt x="14" y="12"/>
                  </a:cubicBezTo>
                  <a:cubicBezTo>
                    <a:pt x="12" y="14"/>
                    <a:pt x="11" y="15"/>
                    <a:pt x="10" y="17"/>
                  </a:cubicBezTo>
                  <a:cubicBezTo>
                    <a:pt x="9" y="19"/>
                    <a:pt x="9" y="21"/>
                    <a:pt x="9" y="24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64EFDC1-CCEB-4C62-BF3F-AFA2AADCD8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2525" y="1225550"/>
              <a:ext cx="84138" cy="92075"/>
            </a:xfrm>
            <a:custGeom>
              <a:avLst/>
              <a:gdLst>
                <a:gd name="T0" fmla="*/ 26 w 53"/>
                <a:gd name="T1" fmla="*/ 58 h 58"/>
                <a:gd name="T2" fmla="*/ 15 w 53"/>
                <a:gd name="T3" fmla="*/ 56 h 58"/>
                <a:gd name="T4" fmla="*/ 7 w 53"/>
                <a:gd name="T5" fmla="*/ 50 h 58"/>
                <a:gd name="T6" fmla="*/ 2 w 53"/>
                <a:gd name="T7" fmla="*/ 41 h 58"/>
                <a:gd name="T8" fmla="*/ 0 w 53"/>
                <a:gd name="T9" fmla="*/ 29 h 58"/>
                <a:gd name="T10" fmla="*/ 2 w 53"/>
                <a:gd name="T11" fmla="*/ 17 h 58"/>
                <a:gd name="T12" fmla="*/ 7 w 53"/>
                <a:gd name="T13" fmla="*/ 8 h 58"/>
                <a:gd name="T14" fmla="*/ 16 w 53"/>
                <a:gd name="T15" fmla="*/ 2 h 58"/>
                <a:gd name="T16" fmla="*/ 27 w 53"/>
                <a:gd name="T17" fmla="*/ 0 h 58"/>
                <a:gd name="T18" fmla="*/ 38 w 53"/>
                <a:gd name="T19" fmla="*/ 2 h 58"/>
                <a:gd name="T20" fmla="*/ 46 w 53"/>
                <a:gd name="T21" fmla="*/ 8 h 58"/>
                <a:gd name="T22" fmla="*/ 51 w 53"/>
                <a:gd name="T23" fmla="*/ 17 h 58"/>
                <a:gd name="T24" fmla="*/ 53 w 53"/>
                <a:gd name="T25" fmla="*/ 29 h 58"/>
                <a:gd name="T26" fmla="*/ 51 w 53"/>
                <a:gd name="T27" fmla="*/ 41 h 58"/>
                <a:gd name="T28" fmla="*/ 46 w 53"/>
                <a:gd name="T29" fmla="*/ 50 h 58"/>
                <a:gd name="T30" fmla="*/ 38 w 53"/>
                <a:gd name="T31" fmla="*/ 56 h 58"/>
                <a:gd name="T32" fmla="*/ 26 w 53"/>
                <a:gd name="T33" fmla="*/ 58 h 58"/>
                <a:gd name="T34" fmla="*/ 26 w 53"/>
                <a:gd name="T35" fmla="*/ 50 h 58"/>
                <a:gd name="T36" fmla="*/ 34 w 53"/>
                <a:gd name="T37" fmla="*/ 49 h 58"/>
                <a:gd name="T38" fmla="*/ 39 w 53"/>
                <a:gd name="T39" fmla="*/ 44 h 58"/>
                <a:gd name="T40" fmla="*/ 42 w 53"/>
                <a:gd name="T41" fmla="*/ 38 h 58"/>
                <a:gd name="T42" fmla="*/ 43 w 53"/>
                <a:gd name="T43" fmla="*/ 29 h 58"/>
                <a:gd name="T44" fmla="*/ 42 w 53"/>
                <a:gd name="T45" fmla="*/ 20 h 58"/>
                <a:gd name="T46" fmla="*/ 39 w 53"/>
                <a:gd name="T47" fmla="*/ 13 h 58"/>
                <a:gd name="T48" fmla="*/ 34 w 53"/>
                <a:gd name="T49" fmla="*/ 9 h 58"/>
                <a:gd name="T50" fmla="*/ 26 w 53"/>
                <a:gd name="T51" fmla="*/ 7 h 58"/>
                <a:gd name="T52" fmla="*/ 19 w 53"/>
                <a:gd name="T53" fmla="*/ 9 h 58"/>
                <a:gd name="T54" fmla="*/ 14 w 53"/>
                <a:gd name="T55" fmla="*/ 13 h 58"/>
                <a:gd name="T56" fmla="*/ 11 w 53"/>
                <a:gd name="T57" fmla="*/ 20 h 58"/>
                <a:gd name="T58" fmla="*/ 10 w 53"/>
                <a:gd name="T59" fmla="*/ 29 h 58"/>
                <a:gd name="T60" fmla="*/ 11 w 53"/>
                <a:gd name="T61" fmla="*/ 38 h 58"/>
                <a:gd name="T62" fmla="*/ 14 w 53"/>
                <a:gd name="T63" fmla="*/ 44 h 58"/>
                <a:gd name="T64" fmla="*/ 19 w 53"/>
                <a:gd name="T65" fmla="*/ 49 h 58"/>
                <a:gd name="T66" fmla="*/ 26 w 53"/>
                <a:gd name="T6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8">
                  <a:moveTo>
                    <a:pt x="26" y="58"/>
                  </a:moveTo>
                  <a:cubicBezTo>
                    <a:pt x="22" y="58"/>
                    <a:pt x="19" y="57"/>
                    <a:pt x="15" y="56"/>
                  </a:cubicBezTo>
                  <a:cubicBezTo>
                    <a:pt x="12" y="55"/>
                    <a:pt x="9" y="53"/>
                    <a:pt x="7" y="50"/>
                  </a:cubicBezTo>
                  <a:cubicBezTo>
                    <a:pt x="5" y="48"/>
                    <a:pt x="3" y="45"/>
                    <a:pt x="2" y="41"/>
                  </a:cubicBezTo>
                  <a:cubicBezTo>
                    <a:pt x="1" y="38"/>
                    <a:pt x="0" y="34"/>
                    <a:pt x="0" y="29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3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31" y="0"/>
                    <a:pt x="34" y="1"/>
                    <a:pt x="38" y="2"/>
                  </a:cubicBezTo>
                  <a:cubicBezTo>
                    <a:pt x="41" y="3"/>
                    <a:pt x="44" y="5"/>
                    <a:pt x="46" y="8"/>
                  </a:cubicBezTo>
                  <a:cubicBezTo>
                    <a:pt x="48" y="10"/>
                    <a:pt x="50" y="13"/>
                    <a:pt x="51" y="17"/>
                  </a:cubicBezTo>
                  <a:cubicBezTo>
                    <a:pt x="53" y="20"/>
                    <a:pt x="53" y="24"/>
                    <a:pt x="53" y="29"/>
                  </a:cubicBezTo>
                  <a:cubicBezTo>
                    <a:pt x="53" y="33"/>
                    <a:pt x="52" y="37"/>
                    <a:pt x="51" y="41"/>
                  </a:cubicBezTo>
                  <a:cubicBezTo>
                    <a:pt x="50" y="44"/>
                    <a:pt x="48" y="48"/>
                    <a:pt x="46" y="50"/>
                  </a:cubicBezTo>
                  <a:cubicBezTo>
                    <a:pt x="44" y="53"/>
                    <a:pt x="41" y="55"/>
                    <a:pt x="38" y="56"/>
                  </a:cubicBezTo>
                  <a:cubicBezTo>
                    <a:pt x="34" y="57"/>
                    <a:pt x="30" y="58"/>
                    <a:pt x="26" y="58"/>
                  </a:cubicBezTo>
                  <a:close/>
                  <a:moveTo>
                    <a:pt x="26" y="50"/>
                  </a:moveTo>
                  <a:cubicBezTo>
                    <a:pt x="29" y="50"/>
                    <a:pt x="32" y="50"/>
                    <a:pt x="34" y="49"/>
                  </a:cubicBezTo>
                  <a:cubicBezTo>
                    <a:pt x="36" y="48"/>
                    <a:pt x="38" y="46"/>
                    <a:pt x="39" y="44"/>
                  </a:cubicBezTo>
                  <a:cubicBezTo>
                    <a:pt x="41" y="42"/>
                    <a:pt x="42" y="40"/>
                    <a:pt x="42" y="38"/>
                  </a:cubicBezTo>
                  <a:cubicBezTo>
                    <a:pt x="43" y="35"/>
                    <a:pt x="43" y="32"/>
                    <a:pt x="43" y="29"/>
                  </a:cubicBezTo>
                  <a:cubicBezTo>
                    <a:pt x="43" y="26"/>
                    <a:pt x="43" y="23"/>
                    <a:pt x="42" y="20"/>
                  </a:cubicBezTo>
                  <a:cubicBezTo>
                    <a:pt x="42" y="18"/>
                    <a:pt x="41" y="15"/>
                    <a:pt x="39" y="13"/>
                  </a:cubicBezTo>
                  <a:cubicBezTo>
                    <a:pt x="38" y="12"/>
                    <a:pt x="36" y="10"/>
                    <a:pt x="34" y="9"/>
                  </a:cubicBezTo>
                  <a:cubicBezTo>
                    <a:pt x="32" y="8"/>
                    <a:pt x="29" y="7"/>
                    <a:pt x="26" y="7"/>
                  </a:cubicBezTo>
                  <a:cubicBezTo>
                    <a:pt x="24" y="7"/>
                    <a:pt x="21" y="8"/>
                    <a:pt x="19" y="9"/>
                  </a:cubicBezTo>
                  <a:cubicBezTo>
                    <a:pt x="17" y="10"/>
                    <a:pt x="15" y="12"/>
                    <a:pt x="14" y="13"/>
                  </a:cubicBezTo>
                  <a:cubicBezTo>
                    <a:pt x="12" y="15"/>
                    <a:pt x="11" y="18"/>
                    <a:pt x="11" y="20"/>
                  </a:cubicBezTo>
                  <a:cubicBezTo>
                    <a:pt x="10" y="23"/>
                    <a:pt x="10" y="26"/>
                    <a:pt x="10" y="29"/>
                  </a:cubicBezTo>
                  <a:cubicBezTo>
                    <a:pt x="10" y="32"/>
                    <a:pt x="10" y="35"/>
                    <a:pt x="11" y="38"/>
                  </a:cubicBezTo>
                  <a:cubicBezTo>
                    <a:pt x="11" y="40"/>
                    <a:pt x="12" y="42"/>
                    <a:pt x="14" y="44"/>
                  </a:cubicBezTo>
                  <a:cubicBezTo>
                    <a:pt x="15" y="46"/>
                    <a:pt x="17" y="48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08B3493-27A7-4A59-B9B8-A6024CC0F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9363" y="1193800"/>
              <a:ext cx="55563" cy="120650"/>
            </a:xfrm>
            <a:custGeom>
              <a:avLst/>
              <a:gdLst>
                <a:gd name="T0" fmla="*/ 9 w 35"/>
                <a:gd name="T1" fmla="*/ 29 h 76"/>
                <a:gd name="T2" fmla="*/ 0 w 35"/>
                <a:gd name="T3" fmla="*/ 29 h 76"/>
                <a:gd name="T4" fmla="*/ 0 w 35"/>
                <a:gd name="T5" fmla="*/ 22 h 76"/>
                <a:gd name="T6" fmla="*/ 9 w 35"/>
                <a:gd name="T7" fmla="*/ 22 h 76"/>
                <a:gd name="T8" fmla="*/ 9 w 35"/>
                <a:gd name="T9" fmla="*/ 17 h 76"/>
                <a:gd name="T10" fmla="*/ 10 w 35"/>
                <a:gd name="T11" fmla="*/ 9 h 76"/>
                <a:gd name="T12" fmla="*/ 14 w 35"/>
                <a:gd name="T13" fmla="*/ 4 h 76"/>
                <a:gd name="T14" fmla="*/ 19 w 35"/>
                <a:gd name="T15" fmla="*/ 1 h 76"/>
                <a:gd name="T16" fmla="*/ 25 w 35"/>
                <a:gd name="T17" fmla="*/ 0 h 76"/>
                <a:gd name="T18" fmla="*/ 30 w 35"/>
                <a:gd name="T19" fmla="*/ 0 h 76"/>
                <a:gd name="T20" fmla="*/ 35 w 35"/>
                <a:gd name="T21" fmla="*/ 1 h 76"/>
                <a:gd name="T22" fmla="*/ 33 w 35"/>
                <a:gd name="T23" fmla="*/ 8 h 76"/>
                <a:gd name="T24" fmla="*/ 30 w 35"/>
                <a:gd name="T25" fmla="*/ 8 h 76"/>
                <a:gd name="T26" fmla="*/ 27 w 35"/>
                <a:gd name="T27" fmla="*/ 7 h 76"/>
                <a:gd name="T28" fmla="*/ 21 w 35"/>
                <a:gd name="T29" fmla="*/ 9 h 76"/>
                <a:gd name="T30" fmla="*/ 18 w 35"/>
                <a:gd name="T31" fmla="*/ 17 h 76"/>
                <a:gd name="T32" fmla="*/ 18 w 35"/>
                <a:gd name="T33" fmla="*/ 22 h 76"/>
                <a:gd name="T34" fmla="*/ 32 w 35"/>
                <a:gd name="T35" fmla="*/ 22 h 76"/>
                <a:gd name="T36" fmla="*/ 32 w 35"/>
                <a:gd name="T37" fmla="*/ 29 h 76"/>
                <a:gd name="T38" fmla="*/ 18 w 35"/>
                <a:gd name="T39" fmla="*/ 29 h 76"/>
                <a:gd name="T40" fmla="*/ 18 w 35"/>
                <a:gd name="T41" fmla="*/ 76 h 76"/>
                <a:gd name="T42" fmla="*/ 9 w 35"/>
                <a:gd name="T43" fmla="*/ 76 h 76"/>
                <a:gd name="T44" fmla="*/ 9 w 35"/>
                <a:gd name="T45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76">
                  <a:moveTo>
                    <a:pt x="9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1"/>
                    <a:pt x="10" y="9"/>
                  </a:cubicBezTo>
                  <a:cubicBezTo>
                    <a:pt x="11" y="7"/>
                    <a:pt x="12" y="5"/>
                    <a:pt x="14" y="4"/>
                  </a:cubicBezTo>
                  <a:cubicBezTo>
                    <a:pt x="15" y="3"/>
                    <a:pt x="17" y="2"/>
                    <a:pt x="19" y="1"/>
                  </a:cubicBezTo>
                  <a:cubicBezTo>
                    <a:pt x="21" y="0"/>
                    <a:pt x="23" y="0"/>
                    <a:pt x="25" y="0"/>
                  </a:cubicBezTo>
                  <a:cubicBezTo>
                    <a:pt x="27" y="0"/>
                    <a:pt x="29" y="0"/>
                    <a:pt x="30" y="0"/>
                  </a:cubicBezTo>
                  <a:cubicBezTo>
                    <a:pt x="32" y="0"/>
                    <a:pt x="33" y="1"/>
                    <a:pt x="35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1" y="8"/>
                    <a:pt x="30" y="8"/>
                  </a:cubicBezTo>
                  <a:cubicBezTo>
                    <a:pt x="29" y="8"/>
                    <a:pt x="28" y="7"/>
                    <a:pt x="27" y="7"/>
                  </a:cubicBezTo>
                  <a:cubicBezTo>
                    <a:pt x="25" y="7"/>
                    <a:pt x="22" y="8"/>
                    <a:pt x="21" y="9"/>
                  </a:cubicBezTo>
                  <a:cubicBezTo>
                    <a:pt x="19" y="11"/>
                    <a:pt x="18" y="13"/>
                    <a:pt x="18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9" y="29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FCB2D32-CE78-47AC-9B66-267891352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2550" y="1192213"/>
              <a:ext cx="103188" cy="125413"/>
            </a:xfrm>
            <a:custGeom>
              <a:avLst/>
              <a:gdLst>
                <a:gd name="T0" fmla="*/ 65 w 65"/>
                <a:gd name="T1" fmla="*/ 52 h 79"/>
                <a:gd name="T2" fmla="*/ 62 w 65"/>
                <a:gd name="T3" fmla="*/ 63 h 79"/>
                <a:gd name="T4" fmla="*/ 56 w 65"/>
                <a:gd name="T5" fmla="*/ 72 h 79"/>
                <a:gd name="T6" fmla="*/ 47 w 65"/>
                <a:gd name="T7" fmla="*/ 77 h 79"/>
                <a:gd name="T8" fmla="*/ 34 w 65"/>
                <a:gd name="T9" fmla="*/ 79 h 79"/>
                <a:gd name="T10" fmla="*/ 20 w 65"/>
                <a:gd name="T11" fmla="*/ 77 h 79"/>
                <a:gd name="T12" fmla="*/ 9 w 65"/>
                <a:gd name="T13" fmla="*/ 69 h 79"/>
                <a:gd name="T14" fmla="*/ 3 w 65"/>
                <a:gd name="T15" fmla="*/ 56 h 79"/>
                <a:gd name="T16" fmla="*/ 0 w 65"/>
                <a:gd name="T17" fmla="*/ 40 h 79"/>
                <a:gd name="T18" fmla="*/ 3 w 65"/>
                <a:gd name="T19" fmla="*/ 23 h 79"/>
                <a:gd name="T20" fmla="*/ 10 w 65"/>
                <a:gd name="T21" fmla="*/ 10 h 79"/>
                <a:gd name="T22" fmla="*/ 21 w 65"/>
                <a:gd name="T23" fmla="*/ 2 h 79"/>
                <a:gd name="T24" fmla="*/ 34 w 65"/>
                <a:gd name="T25" fmla="*/ 0 h 79"/>
                <a:gd name="T26" fmla="*/ 46 w 65"/>
                <a:gd name="T27" fmla="*/ 2 h 79"/>
                <a:gd name="T28" fmla="*/ 55 w 65"/>
                <a:gd name="T29" fmla="*/ 7 h 79"/>
                <a:gd name="T30" fmla="*/ 61 w 65"/>
                <a:gd name="T31" fmla="*/ 15 h 79"/>
                <a:gd name="T32" fmla="*/ 64 w 65"/>
                <a:gd name="T33" fmla="*/ 25 h 79"/>
                <a:gd name="T34" fmla="*/ 54 w 65"/>
                <a:gd name="T35" fmla="*/ 26 h 79"/>
                <a:gd name="T36" fmla="*/ 52 w 65"/>
                <a:gd name="T37" fmla="*/ 19 h 79"/>
                <a:gd name="T38" fmla="*/ 48 w 65"/>
                <a:gd name="T39" fmla="*/ 13 h 79"/>
                <a:gd name="T40" fmla="*/ 42 w 65"/>
                <a:gd name="T41" fmla="*/ 9 h 79"/>
                <a:gd name="T42" fmla="*/ 34 w 65"/>
                <a:gd name="T43" fmla="*/ 8 h 79"/>
                <a:gd name="T44" fmla="*/ 24 w 65"/>
                <a:gd name="T45" fmla="*/ 11 h 79"/>
                <a:gd name="T46" fmla="*/ 17 w 65"/>
                <a:gd name="T47" fmla="*/ 17 h 79"/>
                <a:gd name="T48" fmla="*/ 12 w 65"/>
                <a:gd name="T49" fmla="*/ 27 h 79"/>
                <a:gd name="T50" fmla="*/ 11 w 65"/>
                <a:gd name="T51" fmla="*/ 40 h 79"/>
                <a:gd name="T52" fmla="*/ 12 w 65"/>
                <a:gd name="T53" fmla="*/ 52 h 79"/>
                <a:gd name="T54" fmla="*/ 17 w 65"/>
                <a:gd name="T55" fmla="*/ 62 h 79"/>
                <a:gd name="T56" fmla="*/ 24 w 65"/>
                <a:gd name="T57" fmla="*/ 69 h 79"/>
                <a:gd name="T58" fmla="*/ 34 w 65"/>
                <a:gd name="T59" fmla="*/ 71 h 79"/>
                <a:gd name="T60" fmla="*/ 43 w 65"/>
                <a:gd name="T61" fmla="*/ 69 h 79"/>
                <a:gd name="T62" fmla="*/ 49 w 65"/>
                <a:gd name="T63" fmla="*/ 66 h 79"/>
                <a:gd name="T64" fmla="*/ 53 w 65"/>
                <a:gd name="T65" fmla="*/ 60 h 79"/>
                <a:gd name="T66" fmla="*/ 55 w 65"/>
                <a:gd name="T67" fmla="*/ 52 h 79"/>
                <a:gd name="T68" fmla="*/ 65 w 65"/>
                <a:gd name="T69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79">
                  <a:moveTo>
                    <a:pt x="65" y="52"/>
                  </a:moveTo>
                  <a:cubicBezTo>
                    <a:pt x="65" y="56"/>
                    <a:pt x="64" y="60"/>
                    <a:pt x="62" y="63"/>
                  </a:cubicBezTo>
                  <a:cubicBezTo>
                    <a:pt x="61" y="66"/>
                    <a:pt x="59" y="69"/>
                    <a:pt x="56" y="72"/>
                  </a:cubicBezTo>
                  <a:cubicBezTo>
                    <a:pt x="54" y="74"/>
                    <a:pt x="50" y="76"/>
                    <a:pt x="47" y="77"/>
                  </a:cubicBezTo>
                  <a:cubicBezTo>
                    <a:pt x="43" y="79"/>
                    <a:pt x="39" y="79"/>
                    <a:pt x="34" y="79"/>
                  </a:cubicBezTo>
                  <a:cubicBezTo>
                    <a:pt x="29" y="79"/>
                    <a:pt x="24" y="78"/>
                    <a:pt x="20" y="77"/>
                  </a:cubicBezTo>
                  <a:cubicBezTo>
                    <a:pt x="16" y="75"/>
                    <a:pt x="12" y="72"/>
                    <a:pt x="9" y="69"/>
                  </a:cubicBezTo>
                  <a:cubicBezTo>
                    <a:pt x="7" y="65"/>
                    <a:pt x="4" y="61"/>
                    <a:pt x="3" y="56"/>
                  </a:cubicBezTo>
                  <a:cubicBezTo>
                    <a:pt x="1" y="52"/>
                    <a:pt x="0" y="46"/>
                    <a:pt x="0" y="40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0" y="10"/>
                  </a:cubicBezTo>
                  <a:cubicBezTo>
                    <a:pt x="13" y="7"/>
                    <a:pt x="17" y="4"/>
                    <a:pt x="21" y="2"/>
                  </a:cubicBezTo>
                  <a:cubicBezTo>
                    <a:pt x="25" y="1"/>
                    <a:pt x="29" y="0"/>
                    <a:pt x="34" y="0"/>
                  </a:cubicBezTo>
                  <a:cubicBezTo>
                    <a:pt x="39" y="0"/>
                    <a:pt x="43" y="0"/>
                    <a:pt x="46" y="2"/>
                  </a:cubicBezTo>
                  <a:cubicBezTo>
                    <a:pt x="50" y="3"/>
                    <a:pt x="53" y="4"/>
                    <a:pt x="55" y="7"/>
                  </a:cubicBezTo>
                  <a:cubicBezTo>
                    <a:pt x="57" y="9"/>
                    <a:pt x="59" y="11"/>
                    <a:pt x="61" y="15"/>
                  </a:cubicBezTo>
                  <a:cubicBezTo>
                    <a:pt x="62" y="18"/>
                    <a:pt x="63" y="21"/>
                    <a:pt x="6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3"/>
                    <a:pt x="53" y="21"/>
                    <a:pt x="52" y="19"/>
                  </a:cubicBezTo>
                  <a:cubicBezTo>
                    <a:pt x="51" y="16"/>
                    <a:pt x="50" y="15"/>
                    <a:pt x="48" y="13"/>
                  </a:cubicBezTo>
                  <a:cubicBezTo>
                    <a:pt x="46" y="11"/>
                    <a:pt x="45" y="10"/>
                    <a:pt x="42" y="9"/>
                  </a:cubicBezTo>
                  <a:cubicBezTo>
                    <a:pt x="40" y="9"/>
                    <a:pt x="37" y="8"/>
                    <a:pt x="34" y="8"/>
                  </a:cubicBezTo>
                  <a:cubicBezTo>
                    <a:pt x="30" y="8"/>
                    <a:pt x="27" y="9"/>
                    <a:pt x="24" y="11"/>
                  </a:cubicBezTo>
                  <a:cubicBezTo>
                    <a:pt x="21" y="12"/>
                    <a:pt x="19" y="14"/>
                    <a:pt x="17" y="17"/>
                  </a:cubicBezTo>
                  <a:cubicBezTo>
                    <a:pt x="15" y="20"/>
                    <a:pt x="13" y="23"/>
                    <a:pt x="12" y="27"/>
                  </a:cubicBezTo>
                  <a:cubicBezTo>
                    <a:pt x="11" y="31"/>
                    <a:pt x="11" y="35"/>
                    <a:pt x="11" y="40"/>
                  </a:cubicBezTo>
                  <a:cubicBezTo>
                    <a:pt x="11" y="44"/>
                    <a:pt x="11" y="48"/>
                    <a:pt x="12" y="52"/>
                  </a:cubicBezTo>
                  <a:cubicBezTo>
                    <a:pt x="13" y="56"/>
                    <a:pt x="15" y="59"/>
                    <a:pt x="17" y="62"/>
                  </a:cubicBezTo>
                  <a:cubicBezTo>
                    <a:pt x="19" y="65"/>
                    <a:pt x="21" y="67"/>
                    <a:pt x="24" y="69"/>
                  </a:cubicBezTo>
                  <a:cubicBezTo>
                    <a:pt x="27" y="70"/>
                    <a:pt x="30" y="71"/>
                    <a:pt x="34" y="71"/>
                  </a:cubicBezTo>
                  <a:cubicBezTo>
                    <a:pt x="38" y="71"/>
                    <a:pt x="41" y="70"/>
                    <a:pt x="43" y="69"/>
                  </a:cubicBezTo>
                  <a:cubicBezTo>
                    <a:pt x="46" y="69"/>
                    <a:pt x="48" y="67"/>
                    <a:pt x="49" y="66"/>
                  </a:cubicBezTo>
                  <a:cubicBezTo>
                    <a:pt x="51" y="64"/>
                    <a:pt x="52" y="62"/>
                    <a:pt x="53" y="60"/>
                  </a:cubicBezTo>
                  <a:cubicBezTo>
                    <a:pt x="54" y="58"/>
                    <a:pt x="55" y="55"/>
                    <a:pt x="55" y="52"/>
                  </a:cubicBezTo>
                  <a:lnTo>
                    <a:pt x="65" y="52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14811EC-FA1E-4A43-A616-159AEC2D6A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6375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0 w 10"/>
                <a:gd name="T11" fmla="*/ 21 h 75"/>
                <a:gd name="T12" fmla="*/ 10 w 10"/>
                <a:gd name="T13" fmla="*/ 21 h 75"/>
                <a:gd name="T14" fmla="*/ 10 w 10"/>
                <a:gd name="T15" fmla="*/ 75 h 75"/>
                <a:gd name="T16" fmla="*/ 0 w 10"/>
                <a:gd name="T17" fmla="*/ 75 h 75"/>
                <a:gd name="T18" fmla="*/ 0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21"/>
                  </a:moveTo>
                  <a:lnTo>
                    <a:pt x="10" y="21"/>
                  </a:lnTo>
                  <a:lnTo>
                    <a:pt x="10" y="75"/>
                  </a:lnTo>
                  <a:lnTo>
                    <a:pt x="0" y="7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EC5DA4D-ED9C-442B-8258-C5E81240E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82888" y="1225550"/>
              <a:ext cx="79375" cy="92075"/>
            </a:xfrm>
            <a:custGeom>
              <a:avLst/>
              <a:gdLst>
                <a:gd name="T0" fmla="*/ 49 w 50"/>
                <a:gd name="T1" fmla="*/ 41 h 58"/>
                <a:gd name="T2" fmla="*/ 42 w 50"/>
                <a:gd name="T3" fmla="*/ 54 h 58"/>
                <a:gd name="T4" fmla="*/ 26 w 50"/>
                <a:gd name="T5" fmla="*/ 58 h 58"/>
                <a:gd name="T6" fmla="*/ 7 w 50"/>
                <a:gd name="T7" fmla="*/ 50 h 58"/>
                <a:gd name="T8" fmla="*/ 0 w 50"/>
                <a:gd name="T9" fmla="*/ 29 h 58"/>
                <a:gd name="T10" fmla="*/ 2 w 50"/>
                <a:gd name="T11" fmla="*/ 17 h 58"/>
                <a:gd name="T12" fmla="*/ 7 w 50"/>
                <a:gd name="T13" fmla="*/ 7 h 58"/>
                <a:gd name="T14" fmla="*/ 16 w 50"/>
                <a:gd name="T15" fmla="*/ 2 h 58"/>
                <a:gd name="T16" fmla="*/ 26 w 50"/>
                <a:gd name="T17" fmla="*/ 0 h 58"/>
                <a:gd name="T18" fmla="*/ 37 w 50"/>
                <a:gd name="T19" fmla="*/ 2 h 58"/>
                <a:gd name="T20" fmla="*/ 44 w 50"/>
                <a:gd name="T21" fmla="*/ 7 h 58"/>
                <a:gd name="T22" fmla="*/ 49 w 50"/>
                <a:gd name="T23" fmla="*/ 16 h 58"/>
                <a:gd name="T24" fmla="*/ 50 w 50"/>
                <a:gd name="T25" fmla="*/ 27 h 58"/>
                <a:gd name="T26" fmla="*/ 50 w 50"/>
                <a:gd name="T27" fmla="*/ 31 h 58"/>
                <a:gd name="T28" fmla="*/ 10 w 50"/>
                <a:gd name="T29" fmla="*/ 31 h 58"/>
                <a:gd name="T30" fmla="*/ 11 w 50"/>
                <a:gd name="T31" fmla="*/ 39 h 58"/>
                <a:gd name="T32" fmla="*/ 14 w 50"/>
                <a:gd name="T33" fmla="*/ 45 h 58"/>
                <a:gd name="T34" fmla="*/ 19 w 50"/>
                <a:gd name="T35" fmla="*/ 49 h 58"/>
                <a:gd name="T36" fmla="*/ 26 w 50"/>
                <a:gd name="T37" fmla="*/ 51 h 58"/>
                <a:gd name="T38" fmla="*/ 36 w 50"/>
                <a:gd name="T39" fmla="*/ 48 h 58"/>
                <a:gd name="T40" fmla="*/ 40 w 50"/>
                <a:gd name="T41" fmla="*/ 41 h 58"/>
                <a:gd name="T42" fmla="*/ 49 w 50"/>
                <a:gd name="T43" fmla="*/ 41 h 58"/>
                <a:gd name="T44" fmla="*/ 41 w 50"/>
                <a:gd name="T45" fmla="*/ 24 h 58"/>
                <a:gd name="T46" fmla="*/ 40 w 50"/>
                <a:gd name="T47" fmla="*/ 17 h 58"/>
                <a:gd name="T48" fmla="*/ 37 w 50"/>
                <a:gd name="T49" fmla="*/ 12 h 58"/>
                <a:gd name="T50" fmla="*/ 33 w 50"/>
                <a:gd name="T51" fmla="*/ 8 h 58"/>
                <a:gd name="T52" fmla="*/ 26 w 50"/>
                <a:gd name="T53" fmla="*/ 7 h 58"/>
                <a:gd name="T54" fmla="*/ 15 w 50"/>
                <a:gd name="T55" fmla="*/ 11 h 58"/>
                <a:gd name="T56" fmla="*/ 10 w 50"/>
                <a:gd name="T57" fmla="*/ 24 h 58"/>
                <a:gd name="T58" fmla="*/ 41 w 50"/>
                <a:gd name="T5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58">
                  <a:moveTo>
                    <a:pt x="49" y="41"/>
                  </a:moveTo>
                  <a:cubicBezTo>
                    <a:pt x="48" y="46"/>
                    <a:pt x="46" y="50"/>
                    <a:pt x="42" y="54"/>
                  </a:cubicBezTo>
                  <a:cubicBezTo>
                    <a:pt x="39" y="57"/>
                    <a:pt x="33" y="58"/>
                    <a:pt x="26" y="58"/>
                  </a:cubicBezTo>
                  <a:cubicBezTo>
                    <a:pt x="18" y="58"/>
                    <a:pt x="11" y="56"/>
                    <a:pt x="7" y="50"/>
                  </a:cubicBezTo>
                  <a:cubicBezTo>
                    <a:pt x="2" y="45"/>
                    <a:pt x="0" y="38"/>
                    <a:pt x="0" y="29"/>
                  </a:cubicBezTo>
                  <a:cubicBezTo>
                    <a:pt x="0" y="25"/>
                    <a:pt x="1" y="20"/>
                    <a:pt x="2" y="17"/>
                  </a:cubicBezTo>
                  <a:cubicBezTo>
                    <a:pt x="3" y="13"/>
                    <a:pt x="5" y="10"/>
                    <a:pt x="7" y="7"/>
                  </a:cubicBezTo>
                  <a:cubicBezTo>
                    <a:pt x="10" y="5"/>
                    <a:pt x="12" y="3"/>
                    <a:pt x="16" y="2"/>
                  </a:cubicBezTo>
                  <a:cubicBezTo>
                    <a:pt x="19" y="1"/>
                    <a:pt x="22" y="0"/>
                    <a:pt x="26" y="0"/>
                  </a:cubicBezTo>
                  <a:cubicBezTo>
                    <a:pt x="30" y="0"/>
                    <a:pt x="34" y="1"/>
                    <a:pt x="37" y="2"/>
                  </a:cubicBezTo>
                  <a:cubicBezTo>
                    <a:pt x="40" y="3"/>
                    <a:pt x="42" y="5"/>
                    <a:pt x="44" y="7"/>
                  </a:cubicBezTo>
                  <a:cubicBezTo>
                    <a:pt x="46" y="10"/>
                    <a:pt x="48" y="13"/>
                    <a:pt x="49" y="16"/>
                  </a:cubicBezTo>
                  <a:cubicBezTo>
                    <a:pt x="50" y="19"/>
                    <a:pt x="50" y="23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4"/>
                    <a:pt x="10" y="37"/>
                    <a:pt x="11" y="39"/>
                  </a:cubicBezTo>
                  <a:cubicBezTo>
                    <a:pt x="11" y="41"/>
                    <a:pt x="12" y="43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1" y="50"/>
                    <a:pt x="23" y="51"/>
                    <a:pt x="26" y="51"/>
                  </a:cubicBezTo>
                  <a:cubicBezTo>
                    <a:pt x="31" y="51"/>
                    <a:pt x="34" y="50"/>
                    <a:pt x="36" y="48"/>
                  </a:cubicBezTo>
                  <a:cubicBezTo>
                    <a:pt x="38" y="46"/>
                    <a:pt x="40" y="44"/>
                    <a:pt x="40" y="41"/>
                  </a:cubicBezTo>
                  <a:lnTo>
                    <a:pt x="49" y="41"/>
                  </a:lnTo>
                  <a:close/>
                  <a:moveTo>
                    <a:pt x="41" y="24"/>
                  </a:moveTo>
                  <a:cubicBezTo>
                    <a:pt x="41" y="22"/>
                    <a:pt x="41" y="19"/>
                    <a:pt x="40" y="17"/>
                  </a:cubicBezTo>
                  <a:cubicBezTo>
                    <a:pt x="40" y="15"/>
                    <a:pt x="39" y="13"/>
                    <a:pt x="37" y="12"/>
                  </a:cubicBezTo>
                  <a:cubicBezTo>
                    <a:pt x="36" y="10"/>
                    <a:pt x="35" y="9"/>
                    <a:pt x="33" y="8"/>
                  </a:cubicBezTo>
                  <a:cubicBezTo>
                    <a:pt x="31" y="7"/>
                    <a:pt x="29" y="7"/>
                    <a:pt x="26" y="7"/>
                  </a:cubicBezTo>
                  <a:cubicBezTo>
                    <a:pt x="21" y="7"/>
                    <a:pt x="17" y="8"/>
                    <a:pt x="15" y="11"/>
                  </a:cubicBezTo>
                  <a:cubicBezTo>
                    <a:pt x="12" y="14"/>
                    <a:pt x="10" y="19"/>
                    <a:pt x="10" y="24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CD8DA1-7DF0-40ED-AD57-435D0A076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2900" y="1225550"/>
              <a:ext cx="74613" cy="88900"/>
            </a:xfrm>
            <a:custGeom>
              <a:avLst/>
              <a:gdLst>
                <a:gd name="T0" fmla="*/ 0 w 47"/>
                <a:gd name="T1" fmla="*/ 2 h 56"/>
                <a:gd name="T2" fmla="*/ 10 w 47"/>
                <a:gd name="T3" fmla="*/ 2 h 56"/>
                <a:gd name="T4" fmla="*/ 10 w 47"/>
                <a:gd name="T5" fmla="*/ 10 h 56"/>
                <a:gd name="T6" fmla="*/ 18 w 47"/>
                <a:gd name="T7" fmla="*/ 2 h 56"/>
                <a:gd name="T8" fmla="*/ 29 w 47"/>
                <a:gd name="T9" fmla="*/ 0 h 56"/>
                <a:gd name="T10" fmla="*/ 43 w 47"/>
                <a:gd name="T11" fmla="*/ 5 h 56"/>
                <a:gd name="T12" fmla="*/ 47 w 47"/>
                <a:gd name="T13" fmla="*/ 20 h 56"/>
                <a:gd name="T14" fmla="*/ 47 w 47"/>
                <a:gd name="T15" fmla="*/ 56 h 56"/>
                <a:gd name="T16" fmla="*/ 38 w 47"/>
                <a:gd name="T17" fmla="*/ 56 h 56"/>
                <a:gd name="T18" fmla="*/ 38 w 47"/>
                <a:gd name="T19" fmla="*/ 22 h 56"/>
                <a:gd name="T20" fmla="*/ 35 w 47"/>
                <a:gd name="T21" fmla="*/ 11 h 56"/>
                <a:gd name="T22" fmla="*/ 27 w 47"/>
                <a:gd name="T23" fmla="*/ 8 h 56"/>
                <a:gd name="T24" fmla="*/ 21 w 47"/>
                <a:gd name="T25" fmla="*/ 9 h 56"/>
                <a:gd name="T26" fmla="*/ 15 w 47"/>
                <a:gd name="T27" fmla="*/ 12 h 56"/>
                <a:gd name="T28" fmla="*/ 11 w 47"/>
                <a:gd name="T29" fmla="*/ 17 h 56"/>
                <a:gd name="T30" fmla="*/ 10 w 47"/>
                <a:gd name="T31" fmla="*/ 24 h 56"/>
                <a:gd name="T32" fmla="*/ 10 w 47"/>
                <a:gd name="T33" fmla="*/ 56 h 56"/>
                <a:gd name="T34" fmla="*/ 0 w 47"/>
                <a:gd name="T35" fmla="*/ 56 h 56"/>
                <a:gd name="T36" fmla="*/ 0 w 47"/>
                <a:gd name="T3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6">
                  <a:moveTo>
                    <a:pt x="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6"/>
                    <a:pt x="15" y="4"/>
                    <a:pt x="18" y="2"/>
                  </a:cubicBezTo>
                  <a:cubicBezTo>
                    <a:pt x="22" y="1"/>
                    <a:pt x="25" y="0"/>
                    <a:pt x="29" y="0"/>
                  </a:cubicBezTo>
                  <a:cubicBezTo>
                    <a:pt x="35" y="0"/>
                    <a:pt x="40" y="2"/>
                    <a:pt x="43" y="5"/>
                  </a:cubicBezTo>
                  <a:cubicBezTo>
                    <a:pt x="46" y="8"/>
                    <a:pt x="47" y="13"/>
                    <a:pt x="47" y="20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7" y="13"/>
                    <a:pt x="35" y="11"/>
                  </a:cubicBezTo>
                  <a:cubicBezTo>
                    <a:pt x="33" y="9"/>
                    <a:pt x="30" y="8"/>
                    <a:pt x="27" y="8"/>
                  </a:cubicBezTo>
                  <a:cubicBezTo>
                    <a:pt x="25" y="8"/>
                    <a:pt x="23" y="8"/>
                    <a:pt x="21" y="9"/>
                  </a:cubicBezTo>
                  <a:cubicBezTo>
                    <a:pt x="19" y="10"/>
                    <a:pt x="17" y="11"/>
                    <a:pt x="15" y="12"/>
                  </a:cubicBezTo>
                  <a:cubicBezTo>
                    <a:pt x="13" y="14"/>
                    <a:pt x="12" y="15"/>
                    <a:pt x="11" y="17"/>
                  </a:cubicBezTo>
                  <a:cubicBezTo>
                    <a:pt x="10" y="19"/>
                    <a:pt x="10" y="21"/>
                    <a:pt x="10" y="2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7DB0EAE-16D7-4FCF-9EA9-0809076986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4975" y="1225550"/>
              <a:ext cx="74613" cy="92075"/>
            </a:xfrm>
            <a:custGeom>
              <a:avLst/>
              <a:gdLst>
                <a:gd name="T0" fmla="*/ 38 w 47"/>
                <a:gd name="T1" fmla="*/ 49 h 58"/>
                <a:gd name="T2" fmla="*/ 31 w 47"/>
                <a:gd name="T3" fmla="*/ 55 h 58"/>
                <a:gd name="T4" fmla="*/ 19 w 47"/>
                <a:gd name="T5" fmla="*/ 58 h 58"/>
                <a:gd name="T6" fmla="*/ 12 w 47"/>
                <a:gd name="T7" fmla="*/ 57 h 58"/>
                <a:gd name="T8" fmla="*/ 6 w 47"/>
                <a:gd name="T9" fmla="*/ 54 h 58"/>
                <a:gd name="T10" fmla="*/ 2 w 47"/>
                <a:gd name="T11" fmla="*/ 48 h 58"/>
                <a:gd name="T12" fmla="*/ 0 w 47"/>
                <a:gd name="T13" fmla="*/ 41 h 58"/>
                <a:gd name="T14" fmla="*/ 3 w 47"/>
                <a:gd name="T15" fmla="*/ 32 h 58"/>
                <a:gd name="T16" fmla="*/ 9 w 47"/>
                <a:gd name="T17" fmla="*/ 27 h 58"/>
                <a:gd name="T18" fmla="*/ 18 w 47"/>
                <a:gd name="T19" fmla="*/ 24 h 58"/>
                <a:gd name="T20" fmla="*/ 28 w 47"/>
                <a:gd name="T21" fmla="*/ 23 h 58"/>
                <a:gd name="T22" fmla="*/ 38 w 47"/>
                <a:gd name="T23" fmla="*/ 22 h 58"/>
                <a:gd name="T24" fmla="*/ 38 w 47"/>
                <a:gd name="T25" fmla="*/ 20 h 58"/>
                <a:gd name="T26" fmla="*/ 35 w 47"/>
                <a:gd name="T27" fmla="*/ 10 h 58"/>
                <a:gd name="T28" fmla="*/ 25 w 47"/>
                <a:gd name="T29" fmla="*/ 7 h 58"/>
                <a:gd name="T30" fmla="*/ 16 w 47"/>
                <a:gd name="T31" fmla="*/ 9 h 58"/>
                <a:gd name="T32" fmla="*/ 12 w 47"/>
                <a:gd name="T33" fmla="*/ 15 h 58"/>
                <a:gd name="T34" fmla="*/ 3 w 47"/>
                <a:gd name="T35" fmla="*/ 14 h 58"/>
                <a:gd name="T36" fmla="*/ 10 w 47"/>
                <a:gd name="T37" fmla="*/ 3 h 58"/>
                <a:gd name="T38" fmla="*/ 26 w 47"/>
                <a:gd name="T39" fmla="*/ 0 h 58"/>
                <a:gd name="T40" fmla="*/ 36 w 47"/>
                <a:gd name="T41" fmla="*/ 1 h 58"/>
                <a:gd name="T42" fmla="*/ 42 w 47"/>
                <a:gd name="T43" fmla="*/ 5 h 58"/>
                <a:gd name="T44" fmla="*/ 46 w 47"/>
                <a:gd name="T45" fmla="*/ 12 h 58"/>
                <a:gd name="T46" fmla="*/ 47 w 47"/>
                <a:gd name="T47" fmla="*/ 21 h 58"/>
                <a:gd name="T48" fmla="*/ 47 w 47"/>
                <a:gd name="T49" fmla="*/ 56 h 58"/>
                <a:gd name="T50" fmla="*/ 38 w 47"/>
                <a:gd name="T51" fmla="*/ 56 h 58"/>
                <a:gd name="T52" fmla="*/ 38 w 47"/>
                <a:gd name="T53" fmla="*/ 49 h 58"/>
                <a:gd name="T54" fmla="*/ 38 w 47"/>
                <a:gd name="T55" fmla="*/ 29 h 58"/>
                <a:gd name="T56" fmla="*/ 29 w 47"/>
                <a:gd name="T57" fmla="*/ 29 h 58"/>
                <a:gd name="T58" fmla="*/ 20 w 47"/>
                <a:gd name="T59" fmla="*/ 30 h 58"/>
                <a:gd name="T60" fmla="*/ 14 w 47"/>
                <a:gd name="T61" fmla="*/ 33 h 58"/>
                <a:gd name="T62" fmla="*/ 11 w 47"/>
                <a:gd name="T63" fmla="*/ 36 h 58"/>
                <a:gd name="T64" fmla="*/ 10 w 47"/>
                <a:gd name="T65" fmla="*/ 41 h 58"/>
                <a:gd name="T66" fmla="*/ 12 w 47"/>
                <a:gd name="T67" fmla="*/ 48 h 58"/>
                <a:gd name="T68" fmla="*/ 21 w 47"/>
                <a:gd name="T69" fmla="*/ 50 h 58"/>
                <a:gd name="T70" fmla="*/ 33 w 47"/>
                <a:gd name="T71" fmla="*/ 46 h 58"/>
                <a:gd name="T72" fmla="*/ 38 w 47"/>
                <a:gd name="T73" fmla="*/ 35 h 58"/>
                <a:gd name="T74" fmla="*/ 38 w 47"/>
                <a:gd name="T7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8">
                  <a:moveTo>
                    <a:pt x="38" y="49"/>
                  </a:moveTo>
                  <a:cubicBezTo>
                    <a:pt x="36" y="51"/>
                    <a:pt x="34" y="53"/>
                    <a:pt x="31" y="55"/>
                  </a:cubicBezTo>
                  <a:cubicBezTo>
                    <a:pt x="28" y="57"/>
                    <a:pt x="24" y="58"/>
                    <a:pt x="19" y="58"/>
                  </a:cubicBezTo>
                  <a:cubicBezTo>
                    <a:pt x="16" y="58"/>
                    <a:pt x="14" y="57"/>
                    <a:pt x="12" y="57"/>
                  </a:cubicBezTo>
                  <a:cubicBezTo>
                    <a:pt x="9" y="56"/>
                    <a:pt x="7" y="55"/>
                    <a:pt x="6" y="54"/>
                  </a:cubicBezTo>
                  <a:cubicBezTo>
                    <a:pt x="4" y="52"/>
                    <a:pt x="3" y="50"/>
                    <a:pt x="2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37"/>
                    <a:pt x="1" y="34"/>
                    <a:pt x="3" y="32"/>
                  </a:cubicBezTo>
                  <a:cubicBezTo>
                    <a:pt x="4" y="30"/>
                    <a:pt x="7" y="28"/>
                    <a:pt x="9" y="27"/>
                  </a:cubicBezTo>
                  <a:cubicBezTo>
                    <a:pt x="12" y="25"/>
                    <a:pt x="15" y="24"/>
                    <a:pt x="18" y="24"/>
                  </a:cubicBezTo>
                  <a:cubicBezTo>
                    <a:pt x="21" y="23"/>
                    <a:pt x="25" y="23"/>
                    <a:pt x="2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6"/>
                    <a:pt x="37" y="12"/>
                    <a:pt x="35" y="10"/>
                  </a:cubicBezTo>
                  <a:cubicBezTo>
                    <a:pt x="33" y="8"/>
                    <a:pt x="30" y="7"/>
                    <a:pt x="25" y="7"/>
                  </a:cubicBezTo>
                  <a:cubicBezTo>
                    <a:pt x="21" y="7"/>
                    <a:pt x="18" y="8"/>
                    <a:pt x="16" y="9"/>
                  </a:cubicBezTo>
                  <a:cubicBezTo>
                    <a:pt x="14" y="11"/>
                    <a:pt x="12" y="13"/>
                    <a:pt x="12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9"/>
                    <a:pt x="7" y="6"/>
                    <a:pt x="10" y="3"/>
                  </a:cubicBezTo>
                  <a:cubicBezTo>
                    <a:pt x="14" y="1"/>
                    <a:pt x="19" y="0"/>
                    <a:pt x="26" y="0"/>
                  </a:cubicBezTo>
                  <a:cubicBezTo>
                    <a:pt x="30" y="0"/>
                    <a:pt x="33" y="0"/>
                    <a:pt x="36" y="1"/>
                  </a:cubicBezTo>
                  <a:cubicBezTo>
                    <a:pt x="38" y="2"/>
                    <a:pt x="41" y="4"/>
                    <a:pt x="42" y="5"/>
                  </a:cubicBezTo>
                  <a:cubicBezTo>
                    <a:pt x="44" y="7"/>
                    <a:pt x="45" y="9"/>
                    <a:pt x="46" y="12"/>
                  </a:cubicBezTo>
                  <a:cubicBezTo>
                    <a:pt x="47" y="15"/>
                    <a:pt x="47" y="17"/>
                    <a:pt x="47" y="2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49"/>
                  </a:lnTo>
                  <a:close/>
                  <a:moveTo>
                    <a:pt x="38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5" y="29"/>
                    <a:pt x="22" y="30"/>
                    <a:pt x="20" y="30"/>
                  </a:cubicBezTo>
                  <a:cubicBezTo>
                    <a:pt x="17" y="31"/>
                    <a:pt x="15" y="32"/>
                    <a:pt x="14" y="33"/>
                  </a:cubicBezTo>
                  <a:cubicBezTo>
                    <a:pt x="12" y="34"/>
                    <a:pt x="11" y="35"/>
                    <a:pt x="11" y="36"/>
                  </a:cubicBezTo>
                  <a:cubicBezTo>
                    <a:pt x="10" y="38"/>
                    <a:pt x="10" y="39"/>
                    <a:pt x="10" y="41"/>
                  </a:cubicBezTo>
                  <a:cubicBezTo>
                    <a:pt x="10" y="44"/>
                    <a:pt x="11" y="46"/>
                    <a:pt x="12" y="48"/>
                  </a:cubicBezTo>
                  <a:cubicBezTo>
                    <a:pt x="14" y="49"/>
                    <a:pt x="17" y="50"/>
                    <a:pt x="21" y="50"/>
                  </a:cubicBezTo>
                  <a:cubicBezTo>
                    <a:pt x="26" y="50"/>
                    <a:pt x="30" y="49"/>
                    <a:pt x="33" y="46"/>
                  </a:cubicBezTo>
                  <a:cubicBezTo>
                    <a:pt x="36" y="43"/>
                    <a:pt x="38" y="40"/>
                    <a:pt x="38" y="35"/>
                  </a:cubicBezTo>
                  <a:lnTo>
                    <a:pt x="38" y="29"/>
                  </a:lnTo>
                  <a:close/>
                </a:path>
              </a:pathLst>
            </a:custGeom>
            <a:solidFill>
              <a:srgbClr val="364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33">
            <a:extLst>
              <a:ext uri="{FF2B5EF4-FFF2-40B4-BE49-F238E27FC236}">
                <a16:creationId xmlns:a16="http://schemas.microsoft.com/office/drawing/2014/main" id="{AC44B422-F83E-49F0-B9DD-2D4B96C30C7B}"/>
              </a:ext>
            </a:extLst>
          </p:cNvPr>
          <p:cNvSpPr>
            <a:spLocks/>
          </p:cNvSpPr>
          <p:nvPr userDrawn="1"/>
        </p:nvSpPr>
        <p:spPr bwMode="auto">
          <a:xfrm>
            <a:off x="7710487" y="2376487"/>
            <a:ext cx="4478338" cy="4481513"/>
          </a:xfrm>
          <a:custGeom>
            <a:avLst/>
            <a:gdLst>
              <a:gd name="T0" fmla="*/ 891 w 2823"/>
              <a:gd name="T1" fmla="*/ 891 h 2823"/>
              <a:gd name="T2" fmla="*/ 0 w 2823"/>
              <a:gd name="T3" fmla="*/ 2823 h 2823"/>
              <a:gd name="T4" fmla="*/ 1029 w 2823"/>
              <a:gd name="T5" fmla="*/ 2823 h 2823"/>
              <a:gd name="T6" fmla="*/ 2823 w 2823"/>
              <a:gd name="T7" fmla="*/ 1029 h 2823"/>
              <a:gd name="T8" fmla="*/ 2823 w 2823"/>
              <a:gd name="T9" fmla="*/ 0 h 2823"/>
              <a:gd name="T10" fmla="*/ 891 w 2823"/>
              <a:gd name="T11" fmla="*/ 891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3" h="2823">
                <a:moveTo>
                  <a:pt x="891" y="891"/>
                </a:moveTo>
                <a:cubicBezTo>
                  <a:pt x="368" y="1414"/>
                  <a:pt x="56" y="2094"/>
                  <a:pt x="0" y="2823"/>
                </a:cubicBezTo>
                <a:cubicBezTo>
                  <a:pt x="1029" y="2823"/>
                  <a:pt x="1029" y="2823"/>
                  <a:pt x="1029" y="2823"/>
                </a:cubicBezTo>
                <a:cubicBezTo>
                  <a:pt x="1140" y="1887"/>
                  <a:pt x="1887" y="1140"/>
                  <a:pt x="2823" y="1029"/>
                </a:cubicBezTo>
                <a:cubicBezTo>
                  <a:pt x="2823" y="0"/>
                  <a:pt x="2823" y="0"/>
                  <a:pt x="2823" y="0"/>
                </a:cubicBezTo>
                <a:cubicBezTo>
                  <a:pt x="2094" y="56"/>
                  <a:pt x="1414" y="368"/>
                  <a:pt x="891" y="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1E0381A2-A2FF-43AB-9E33-8B43846D15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903D9BB-E13B-4BFF-9ED9-2D8925758027}"/>
              </a:ext>
            </a:extLst>
          </p:cNvPr>
          <p:cNvSpPr>
            <a:spLocks/>
          </p:cNvSpPr>
          <p:nvPr userDrawn="1"/>
        </p:nvSpPr>
        <p:spPr bwMode="auto">
          <a:xfrm>
            <a:off x="7207250" y="212725"/>
            <a:ext cx="4981575" cy="6645275"/>
          </a:xfrm>
          <a:custGeom>
            <a:avLst/>
            <a:gdLst>
              <a:gd name="T0" fmla="*/ 3140 w 3140"/>
              <a:gd name="T1" fmla="*/ 0 h 4186"/>
              <a:gd name="T2" fmla="*/ 2839 w 3140"/>
              <a:gd name="T3" fmla="*/ 918 h 4186"/>
              <a:gd name="T4" fmla="*/ 1847 w 3140"/>
              <a:gd name="T5" fmla="*/ 1632 h 4186"/>
              <a:gd name="T6" fmla="*/ 545 w 3140"/>
              <a:gd name="T7" fmla="*/ 2597 h 4186"/>
              <a:gd name="T8" fmla="*/ 0 w 3140"/>
              <a:gd name="T9" fmla="*/ 4186 h 4186"/>
              <a:gd name="T10" fmla="*/ 1047 w 3140"/>
              <a:gd name="T11" fmla="*/ 4186 h 4186"/>
              <a:gd name="T12" fmla="*/ 1348 w 3140"/>
              <a:gd name="T13" fmla="*/ 3268 h 4186"/>
              <a:gd name="T14" fmla="*/ 2340 w 3140"/>
              <a:gd name="T15" fmla="*/ 2555 h 4186"/>
              <a:gd name="T16" fmla="*/ 3140 w 3140"/>
              <a:gd name="T17" fmla="*/ 2059 h 4186"/>
              <a:gd name="T18" fmla="*/ 3140 w 3140"/>
              <a:gd name="T19" fmla="*/ 0 h 4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0" h="4186">
                <a:moveTo>
                  <a:pt x="3140" y="0"/>
                </a:moveTo>
                <a:cubicBezTo>
                  <a:pt x="3140" y="387"/>
                  <a:pt x="3047" y="669"/>
                  <a:pt x="2839" y="918"/>
                </a:cubicBezTo>
                <a:cubicBezTo>
                  <a:pt x="2645" y="1150"/>
                  <a:pt x="2348" y="1364"/>
                  <a:pt x="1847" y="1632"/>
                </a:cubicBezTo>
                <a:cubicBezTo>
                  <a:pt x="1405" y="1868"/>
                  <a:pt x="904" y="2168"/>
                  <a:pt x="545" y="2597"/>
                </a:cubicBezTo>
                <a:cubicBezTo>
                  <a:pt x="179" y="3036"/>
                  <a:pt x="0" y="3558"/>
                  <a:pt x="0" y="4186"/>
                </a:cubicBezTo>
                <a:cubicBezTo>
                  <a:pt x="1047" y="4186"/>
                  <a:pt x="1047" y="4186"/>
                  <a:pt x="1047" y="4186"/>
                </a:cubicBezTo>
                <a:cubicBezTo>
                  <a:pt x="1047" y="3799"/>
                  <a:pt x="1140" y="3518"/>
                  <a:pt x="1348" y="3268"/>
                </a:cubicBezTo>
                <a:cubicBezTo>
                  <a:pt x="1542" y="3036"/>
                  <a:pt x="1839" y="2823"/>
                  <a:pt x="2340" y="2555"/>
                </a:cubicBezTo>
                <a:cubicBezTo>
                  <a:pt x="2600" y="2416"/>
                  <a:pt x="2880" y="2255"/>
                  <a:pt x="3140" y="2059"/>
                </a:cubicBezTo>
                <a:lnTo>
                  <a:pt x="3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2743200"/>
            <a:ext cx="5486400" cy="1371600"/>
          </a:xfrm>
        </p:spPr>
        <p:txBody>
          <a:bodyPr anchor="t"/>
          <a:lstStyle>
            <a:lvl1pPr algn="l">
              <a:defRPr sz="2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39" y="274320"/>
            <a:ext cx="5486400" cy="457200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1913467" y="6469401"/>
            <a:ext cx="422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  <p:sp>
        <p:nvSpPr>
          <p:cNvPr id="17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ECB444-D7FF-4CFE-BDBF-2D9B2F832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37" y="6325027"/>
            <a:ext cx="1332551" cy="3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2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79FC26AD-129D-48FE-9CF5-28790916437D}"/>
              </a:ext>
            </a:extLst>
          </p:cNvPr>
          <p:cNvSpPr>
            <a:spLocks/>
          </p:cNvSpPr>
          <p:nvPr userDrawn="1"/>
        </p:nvSpPr>
        <p:spPr bwMode="auto">
          <a:xfrm>
            <a:off x="10267950" y="6223000"/>
            <a:ext cx="1920875" cy="635000"/>
          </a:xfrm>
          <a:custGeom>
            <a:avLst/>
            <a:gdLst>
              <a:gd name="T0" fmla="*/ 1165 w 1211"/>
              <a:gd name="T1" fmla="*/ 1 h 400"/>
              <a:gd name="T2" fmla="*/ 1129 w 1211"/>
              <a:gd name="T3" fmla="*/ 2 h 400"/>
              <a:gd name="T4" fmla="*/ 1122 w 1211"/>
              <a:gd name="T5" fmla="*/ 2 h 400"/>
              <a:gd name="T6" fmla="*/ 1088 w 1211"/>
              <a:gd name="T7" fmla="*/ 4 h 400"/>
              <a:gd name="T8" fmla="*/ 1083 w 1211"/>
              <a:gd name="T9" fmla="*/ 4 h 400"/>
              <a:gd name="T10" fmla="*/ 1047 w 1211"/>
              <a:gd name="T11" fmla="*/ 7 h 400"/>
              <a:gd name="T12" fmla="*/ 1039 w 1211"/>
              <a:gd name="T13" fmla="*/ 7 h 400"/>
              <a:gd name="T14" fmla="*/ 1002 w 1211"/>
              <a:gd name="T15" fmla="*/ 11 h 400"/>
              <a:gd name="T16" fmla="*/ 1000 w 1211"/>
              <a:gd name="T17" fmla="*/ 11 h 400"/>
              <a:gd name="T18" fmla="*/ 964 w 1211"/>
              <a:gd name="T19" fmla="*/ 15 h 400"/>
              <a:gd name="T20" fmla="*/ 958 w 1211"/>
              <a:gd name="T21" fmla="*/ 16 h 400"/>
              <a:gd name="T22" fmla="*/ 921 w 1211"/>
              <a:gd name="T23" fmla="*/ 21 h 400"/>
              <a:gd name="T24" fmla="*/ 916 w 1211"/>
              <a:gd name="T25" fmla="*/ 21 h 400"/>
              <a:gd name="T26" fmla="*/ 881 w 1211"/>
              <a:gd name="T27" fmla="*/ 27 h 400"/>
              <a:gd name="T28" fmla="*/ 878 w 1211"/>
              <a:gd name="T29" fmla="*/ 27 h 400"/>
              <a:gd name="T30" fmla="*/ 841 w 1211"/>
              <a:gd name="T31" fmla="*/ 34 h 400"/>
              <a:gd name="T32" fmla="*/ 835 w 1211"/>
              <a:gd name="T33" fmla="*/ 35 h 400"/>
              <a:gd name="T34" fmla="*/ 798 w 1211"/>
              <a:gd name="T35" fmla="*/ 42 h 400"/>
              <a:gd name="T36" fmla="*/ 797 w 1211"/>
              <a:gd name="T37" fmla="*/ 42 h 400"/>
              <a:gd name="T38" fmla="*/ 761 w 1211"/>
              <a:gd name="T39" fmla="*/ 50 h 400"/>
              <a:gd name="T40" fmla="*/ 756 w 1211"/>
              <a:gd name="T41" fmla="*/ 51 h 400"/>
              <a:gd name="T42" fmla="*/ 720 w 1211"/>
              <a:gd name="T43" fmla="*/ 60 h 400"/>
              <a:gd name="T44" fmla="*/ 716 w 1211"/>
              <a:gd name="T45" fmla="*/ 61 h 400"/>
              <a:gd name="T46" fmla="*/ 643 w 1211"/>
              <a:gd name="T47" fmla="*/ 81 h 400"/>
              <a:gd name="T48" fmla="*/ 638 w 1211"/>
              <a:gd name="T49" fmla="*/ 82 h 400"/>
              <a:gd name="T50" fmla="*/ 602 w 1211"/>
              <a:gd name="T51" fmla="*/ 93 h 400"/>
              <a:gd name="T52" fmla="*/ 601 w 1211"/>
              <a:gd name="T53" fmla="*/ 93 h 400"/>
              <a:gd name="T54" fmla="*/ 565 w 1211"/>
              <a:gd name="T55" fmla="*/ 105 h 400"/>
              <a:gd name="T56" fmla="*/ 562 w 1211"/>
              <a:gd name="T57" fmla="*/ 106 h 400"/>
              <a:gd name="T58" fmla="*/ 526 w 1211"/>
              <a:gd name="T59" fmla="*/ 119 h 400"/>
              <a:gd name="T60" fmla="*/ 523 w 1211"/>
              <a:gd name="T61" fmla="*/ 120 h 400"/>
              <a:gd name="T62" fmla="*/ 452 w 1211"/>
              <a:gd name="T63" fmla="*/ 147 h 400"/>
              <a:gd name="T64" fmla="*/ 449 w 1211"/>
              <a:gd name="T65" fmla="*/ 148 h 400"/>
              <a:gd name="T66" fmla="*/ 341 w 1211"/>
              <a:gd name="T67" fmla="*/ 196 h 400"/>
              <a:gd name="T68" fmla="*/ 339 w 1211"/>
              <a:gd name="T69" fmla="*/ 196 h 400"/>
              <a:gd name="T70" fmla="*/ 269 w 1211"/>
              <a:gd name="T71" fmla="*/ 231 h 400"/>
              <a:gd name="T72" fmla="*/ 268 w 1211"/>
              <a:gd name="T73" fmla="*/ 232 h 400"/>
              <a:gd name="T74" fmla="*/ 165 w 1211"/>
              <a:gd name="T75" fmla="*/ 290 h 400"/>
              <a:gd name="T76" fmla="*/ 165 w 1211"/>
              <a:gd name="T77" fmla="*/ 290 h 400"/>
              <a:gd name="T78" fmla="*/ 0 w 1211"/>
              <a:gd name="T79" fmla="*/ 400 h 400"/>
              <a:gd name="T80" fmla="*/ 1211 w 1211"/>
              <a:gd name="T81" fmla="*/ 400 h 400"/>
              <a:gd name="T82" fmla="*/ 1211 w 1211"/>
              <a:gd name="T83" fmla="*/ 0 h 400"/>
              <a:gd name="T84" fmla="*/ 1173 w 1211"/>
              <a:gd name="T85" fmla="*/ 0 h 400"/>
              <a:gd name="T86" fmla="*/ 1165 w 1211"/>
              <a:gd name="T87" fmla="*/ 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1" h="400">
                <a:moveTo>
                  <a:pt x="1165" y="1"/>
                </a:moveTo>
                <a:cubicBezTo>
                  <a:pt x="1153" y="1"/>
                  <a:pt x="1141" y="1"/>
                  <a:pt x="1129" y="2"/>
                </a:cubicBezTo>
                <a:cubicBezTo>
                  <a:pt x="1127" y="2"/>
                  <a:pt x="1124" y="2"/>
                  <a:pt x="1122" y="2"/>
                </a:cubicBezTo>
                <a:cubicBezTo>
                  <a:pt x="1111" y="2"/>
                  <a:pt x="1100" y="3"/>
                  <a:pt x="1088" y="4"/>
                </a:cubicBezTo>
                <a:cubicBezTo>
                  <a:pt x="1087" y="4"/>
                  <a:pt x="1085" y="4"/>
                  <a:pt x="1083" y="4"/>
                </a:cubicBezTo>
                <a:cubicBezTo>
                  <a:pt x="1071" y="5"/>
                  <a:pt x="1059" y="6"/>
                  <a:pt x="1047" y="7"/>
                </a:cubicBezTo>
                <a:cubicBezTo>
                  <a:pt x="1044" y="7"/>
                  <a:pt x="1041" y="7"/>
                  <a:pt x="1039" y="7"/>
                </a:cubicBezTo>
                <a:cubicBezTo>
                  <a:pt x="1027" y="8"/>
                  <a:pt x="1014" y="9"/>
                  <a:pt x="1002" y="11"/>
                </a:cubicBezTo>
                <a:cubicBezTo>
                  <a:pt x="1001" y="11"/>
                  <a:pt x="1001" y="11"/>
                  <a:pt x="1000" y="11"/>
                </a:cubicBezTo>
                <a:cubicBezTo>
                  <a:pt x="988" y="12"/>
                  <a:pt x="976" y="13"/>
                  <a:pt x="964" y="15"/>
                </a:cubicBezTo>
                <a:cubicBezTo>
                  <a:pt x="962" y="15"/>
                  <a:pt x="960" y="15"/>
                  <a:pt x="958" y="16"/>
                </a:cubicBezTo>
                <a:cubicBezTo>
                  <a:pt x="946" y="17"/>
                  <a:pt x="933" y="19"/>
                  <a:pt x="921" y="21"/>
                </a:cubicBezTo>
                <a:cubicBezTo>
                  <a:pt x="920" y="21"/>
                  <a:pt x="918" y="21"/>
                  <a:pt x="916" y="21"/>
                </a:cubicBezTo>
                <a:cubicBezTo>
                  <a:pt x="904" y="23"/>
                  <a:pt x="893" y="25"/>
                  <a:pt x="881" y="27"/>
                </a:cubicBezTo>
                <a:cubicBezTo>
                  <a:pt x="880" y="27"/>
                  <a:pt x="879" y="27"/>
                  <a:pt x="878" y="27"/>
                </a:cubicBezTo>
                <a:cubicBezTo>
                  <a:pt x="866" y="29"/>
                  <a:pt x="854" y="31"/>
                  <a:pt x="841" y="34"/>
                </a:cubicBezTo>
                <a:cubicBezTo>
                  <a:pt x="839" y="34"/>
                  <a:pt x="837" y="35"/>
                  <a:pt x="835" y="35"/>
                </a:cubicBezTo>
                <a:cubicBezTo>
                  <a:pt x="823" y="37"/>
                  <a:pt x="811" y="40"/>
                  <a:pt x="798" y="42"/>
                </a:cubicBezTo>
                <a:cubicBezTo>
                  <a:pt x="798" y="42"/>
                  <a:pt x="798" y="42"/>
                  <a:pt x="797" y="42"/>
                </a:cubicBezTo>
                <a:cubicBezTo>
                  <a:pt x="785" y="45"/>
                  <a:pt x="773" y="48"/>
                  <a:pt x="761" y="50"/>
                </a:cubicBezTo>
                <a:cubicBezTo>
                  <a:pt x="760" y="51"/>
                  <a:pt x="758" y="51"/>
                  <a:pt x="756" y="51"/>
                </a:cubicBezTo>
                <a:cubicBezTo>
                  <a:pt x="744" y="54"/>
                  <a:pt x="732" y="57"/>
                  <a:pt x="720" y="60"/>
                </a:cubicBezTo>
                <a:cubicBezTo>
                  <a:pt x="719" y="60"/>
                  <a:pt x="717" y="61"/>
                  <a:pt x="716" y="61"/>
                </a:cubicBezTo>
                <a:cubicBezTo>
                  <a:pt x="691" y="67"/>
                  <a:pt x="667" y="74"/>
                  <a:pt x="643" y="81"/>
                </a:cubicBezTo>
                <a:cubicBezTo>
                  <a:pt x="641" y="81"/>
                  <a:pt x="640" y="82"/>
                  <a:pt x="638" y="82"/>
                </a:cubicBezTo>
                <a:cubicBezTo>
                  <a:pt x="626" y="86"/>
                  <a:pt x="614" y="90"/>
                  <a:pt x="602" y="93"/>
                </a:cubicBezTo>
                <a:cubicBezTo>
                  <a:pt x="602" y="93"/>
                  <a:pt x="601" y="93"/>
                  <a:pt x="601" y="93"/>
                </a:cubicBezTo>
                <a:cubicBezTo>
                  <a:pt x="589" y="97"/>
                  <a:pt x="577" y="101"/>
                  <a:pt x="565" y="105"/>
                </a:cubicBezTo>
                <a:cubicBezTo>
                  <a:pt x="564" y="106"/>
                  <a:pt x="563" y="106"/>
                  <a:pt x="562" y="106"/>
                </a:cubicBezTo>
                <a:cubicBezTo>
                  <a:pt x="550" y="110"/>
                  <a:pt x="538" y="114"/>
                  <a:pt x="526" y="119"/>
                </a:cubicBezTo>
                <a:cubicBezTo>
                  <a:pt x="525" y="119"/>
                  <a:pt x="524" y="119"/>
                  <a:pt x="523" y="120"/>
                </a:cubicBezTo>
                <a:cubicBezTo>
                  <a:pt x="499" y="128"/>
                  <a:pt x="475" y="138"/>
                  <a:pt x="452" y="147"/>
                </a:cubicBezTo>
                <a:cubicBezTo>
                  <a:pt x="451" y="147"/>
                  <a:pt x="450" y="148"/>
                  <a:pt x="449" y="148"/>
                </a:cubicBezTo>
                <a:cubicBezTo>
                  <a:pt x="412" y="163"/>
                  <a:pt x="376" y="179"/>
                  <a:pt x="341" y="196"/>
                </a:cubicBezTo>
                <a:cubicBezTo>
                  <a:pt x="340" y="196"/>
                  <a:pt x="340" y="196"/>
                  <a:pt x="339" y="196"/>
                </a:cubicBezTo>
                <a:cubicBezTo>
                  <a:pt x="316" y="208"/>
                  <a:pt x="292" y="219"/>
                  <a:pt x="269" y="231"/>
                </a:cubicBezTo>
                <a:cubicBezTo>
                  <a:pt x="269" y="231"/>
                  <a:pt x="269" y="232"/>
                  <a:pt x="268" y="232"/>
                </a:cubicBezTo>
                <a:cubicBezTo>
                  <a:pt x="233" y="250"/>
                  <a:pt x="199" y="270"/>
                  <a:pt x="165" y="290"/>
                </a:cubicBezTo>
                <a:cubicBezTo>
                  <a:pt x="165" y="290"/>
                  <a:pt x="165" y="290"/>
                  <a:pt x="165" y="290"/>
                </a:cubicBezTo>
                <a:cubicBezTo>
                  <a:pt x="108" y="324"/>
                  <a:pt x="53" y="361"/>
                  <a:pt x="0" y="400"/>
                </a:cubicBezTo>
                <a:cubicBezTo>
                  <a:pt x="1211" y="400"/>
                  <a:pt x="1211" y="400"/>
                  <a:pt x="1211" y="40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198" y="0"/>
                  <a:pt x="1186" y="0"/>
                  <a:pt x="1173" y="0"/>
                </a:cubicBezTo>
                <a:cubicBezTo>
                  <a:pt x="1171" y="0"/>
                  <a:pt x="1168" y="0"/>
                  <a:pt x="1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1911096" y="646940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CA81EC-951F-49FB-BE3C-CDD516DAA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37" y="6329336"/>
            <a:ext cx="1335024" cy="3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18019B2-501C-472B-8BC9-E673B020B8BC}"/>
              </a:ext>
            </a:extLst>
          </p:cNvPr>
          <p:cNvSpPr>
            <a:spLocks/>
          </p:cNvSpPr>
          <p:nvPr userDrawn="1"/>
        </p:nvSpPr>
        <p:spPr bwMode="auto">
          <a:xfrm>
            <a:off x="10267950" y="6223000"/>
            <a:ext cx="1920875" cy="635000"/>
          </a:xfrm>
          <a:custGeom>
            <a:avLst/>
            <a:gdLst>
              <a:gd name="T0" fmla="*/ 1165 w 1211"/>
              <a:gd name="T1" fmla="*/ 1 h 400"/>
              <a:gd name="T2" fmla="*/ 1129 w 1211"/>
              <a:gd name="T3" fmla="*/ 2 h 400"/>
              <a:gd name="T4" fmla="*/ 1122 w 1211"/>
              <a:gd name="T5" fmla="*/ 2 h 400"/>
              <a:gd name="T6" fmla="*/ 1088 w 1211"/>
              <a:gd name="T7" fmla="*/ 4 h 400"/>
              <a:gd name="T8" fmla="*/ 1083 w 1211"/>
              <a:gd name="T9" fmla="*/ 4 h 400"/>
              <a:gd name="T10" fmla="*/ 1047 w 1211"/>
              <a:gd name="T11" fmla="*/ 7 h 400"/>
              <a:gd name="T12" fmla="*/ 1039 w 1211"/>
              <a:gd name="T13" fmla="*/ 7 h 400"/>
              <a:gd name="T14" fmla="*/ 1002 w 1211"/>
              <a:gd name="T15" fmla="*/ 11 h 400"/>
              <a:gd name="T16" fmla="*/ 1000 w 1211"/>
              <a:gd name="T17" fmla="*/ 11 h 400"/>
              <a:gd name="T18" fmla="*/ 964 w 1211"/>
              <a:gd name="T19" fmla="*/ 15 h 400"/>
              <a:gd name="T20" fmla="*/ 958 w 1211"/>
              <a:gd name="T21" fmla="*/ 16 h 400"/>
              <a:gd name="T22" fmla="*/ 921 w 1211"/>
              <a:gd name="T23" fmla="*/ 21 h 400"/>
              <a:gd name="T24" fmla="*/ 916 w 1211"/>
              <a:gd name="T25" fmla="*/ 21 h 400"/>
              <a:gd name="T26" fmla="*/ 881 w 1211"/>
              <a:gd name="T27" fmla="*/ 27 h 400"/>
              <a:gd name="T28" fmla="*/ 878 w 1211"/>
              <a:gd name="T29" fmla="*/ 27 h 400"/>
              <a:gd name="T30" fmla="*/ 841 w 1211"/>
              <a:gd name="T31" fmla="*/ 34 h 400"/>
              <a:gd name="T32" fmla="*/ 835 w 1211"/>
              <a:gd name="T33" fmla="*/ 35 h 400"/>
              <a:gd name="T34" fmla="*/ 798 w 1211"/>
              <a:gd name="T35" fmla="*/ 42 h 400"/>
              <a:gd name="T36" fmla="*/ 797 w 1211"/>
              <a:gd name="T37" fmla="*/ 42 h 400"/>
              <a:gd name="T38" fmla="*/ 761 w 1211"/>
              <a:gd name="T39" fmla="*/ 50 h 400"/>
              <a:gd name="T40" fmla="*/ 756 w 1211"/>
              <a:gd name="T41" fmla="*/ 51 h 400"/>
              <a:gd name="T42" fmla="*/ 720 w 1211"/>
              <a:gd name="T43" fmla="*/ 60 h 400"/>
              <a:gd name="T44" fmla="*/ 716 w 1211"/>
              <a:gd name="T45" fmla="*/ 61 h 400"/>
              <a:gd name="T46" fmla="*/ 643 w 1211"/>
              <a:gd name="T47" fmla="*/ 81 h 400"/>
              <a:gd name="T48" fmla="*/ 638 w 1211"/>
              <a:gd name="T49" fmla="*/ 82 h 400"/>
              <a:gd name="T50" fmla="*/ 602 w 1211"/>
              <a:gd name="T51" fmla="*/ 93 h 400"/>
              <a:gd name="T52" fmla="*/ 601 w 1211"/>
              <a:gd name="T53" fmla="*/ 93 h 400"/>
              <a:gd name="T54" fmla="*/ 565 w 1211"/>
              <a:gd name="T55" fmla="*/ 105 h 400"/>
              <a:gd name="T56" fmla="*/ 562 w 1211"/>
              <a:gd name="T57" fmla="*/ 106 h 400"/>
              <a:gd name="T58" fmla="*/ 526 w 1211"/>
              <a:gd name="T59" fmla="*/ 119 h 400"/>
              <a:gd name="T60" fmla="*/ 523 w 1211"/>
              <a:gd name="T61" fmla="*/ 120 h 400"/>
              <a:gd name="T62" fmla="*/ 452 w 1211"/>
              <a:gd name="T63" fmla="*/ 147 h 400"/>
              <a:gd name="T64" fmla="*/ 449 w 1211"/>
              <a:gd name="T65" fmla="*/ 148 h 400"/>
              <a:gd name="T66" fmla="*/ 341 w 1211"/>
              <a:gd name="T67" fmla="*/ 196 h 400"/>
              <a:gd name="T68" fmla="*/ 339 w 1211"/>
              <a:gd name="T69" fmla="*/ 196 h 400"/>
              <a:gd name="T70" fmla="*/ 269 w 1211"/>
              <a:gd name="T71" fmla="*/ 231 h 400"/>
              <a:gd name="T72" fmla="*/ 268 w 1211"/>
              <a:gd name="T73" fmla="*/ 232 h 400"/>
              <a:gd name="T74" fmla="*/ 165 w 1211"/>
              <a:gd name="T75" fmla="*/ 290 h 400"/>
              <a:gd name="T76" fmla="*/ 165 w 1211"/>
              <a:gd name="T77" fmla="*/ 290 h 400"/>
              <a:gd name="T78" fmla="*/ 0 w 1211"/>
              <a:gd name="T79" fmla="*/ 400 h 400"/>
              <a:gd name="T80" fmla="*/ 1211 w 1211"/>
              <a:gd name="T81" fmla="*/ 400 h 400"/>
              <a:gd name="T82" fmla="*/ 1211 w 1211"/>
              <a:gd name="T83" fmla="*/ 0 h 400"/>
              <a:gd name="T84" fmla="*/ 1173 w 1211"/>
              <a:gd name="T85" fmla="*/ 0 h 400"/>
              <a:gd name="T86" fmla="*/ 1165 w 1211"/>
              <a:gd name="T87" fmla="*/ 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1" h="400">
                <a:moveTo>
                  <a:pt x="1165" y="1"/>
                </a:moveTo>
                <a:cubicBezTo>
                  <a:pt x="1153" y="1"/>
                  <a:pt x="1141" y="1"/>
                  <a:pt x="1129" y="2"/>
                </a:cubicBezTo>
                <a:cubicBezTo>
                  <a:pt x="1127" y="2"/>
                  <a:pt x="1124" y="2"/>
                  <a:pt x="1122" y="2"/>
                </a:cubicBezTo>
                <a:cubicBezTo>
                  <a:pt x="1111" y="2"/>
                  <a:pt x="1100" y="3"/>
                  <a:pt x="1088" y="4"/>
                </a:cubicBezTo>
                <a:cubicBezTo>
                  <a:pt x="1087" y="4"/>
                  <a:pt x="1085" y="4"/>
                  <a:pt x="1083" y="4"/>
                </a:cubicBezTo>
                <a:cubicBezTo>
                  <a:pt x="1071" y="5"/>
                  <a:pt x="1059" y="6"/>
                  <a:pt x="1047" y="7"/>
                </a:cubicBezTo>
                <a:cubicBezTo>
                  <a:pt x="1044" y="7"/>
                  <a:pt x="1041" y="7"/>
                  <a:pt x="1039" y="7"/>
                </a:cubicBezTo>
                <a:cubicBezTo>
                  <a:pt x="1027" y="8"/>
                  <a:pt x="1014" y="9"/>
                  <a:pt x="1002" y="11"/>
                </a:cubicBezTo>
                <a:cubicBezTo>
                  <a:pt x="1001" y="11"/>
                  <a:pt x="1001" y="11"/>
                  <a:pt x="1000" y="11"/>
                </a:cubicBezTo>
                <a:cubicBezTo>
                  <a:pt x="988" y="12"/>
                  <a:pt x="976" y="13"/>
                  <a:pt x="964" y="15"/>
                </a:cubicBezTo>
                <a:cubicBezTo>
                  <a:pt x="962" y="15"/>
                  <a:pt x="960" y="15"/>
                  <a:pt x="958" y="16"/>
                </a:cubicBezTo>
                <a:cubicBezTo>
                  <a:pt x="946" y="17"/>
                  <a:pt x="933" y="19"/>
                  <a:pt x="921" y="21"/>
                </a:cubicBezTo>
                <a:cubicBezTo>
                  <a:pt x="920" y="21"/>
                  <a:pt x="918" y="21"/>
                  <a:pt x="916" y="21"/>
                </a:cubicBezTo>
                <a:cubicBezTo>
                  <a:pt x="904" y="23"/>
                  <a:pt x="893" y="25"/>
                  <a:pt x="881" y="27"/>
                </a:cubicBezTo>
                <a:cubicBezTo>
                  <a:pt x="880" y="27"/>
                  <a:pt x="879" y="27"/>
                  <a:pt x="878" y="27"/>
                </a:cubicBezTo>
                <a:cubicBezTo>
                  <a:pt x="866" y="29"/>
                  <a:pt x="854" y="31"/>
                  <a:pt x="841" y="34"/>
                </a:cubicBezTo>
                <a:cubicBezTo>
                  <a:pt x="839" y="34"/>
                  <a:pt x="837" y="35"/>
                  <a:pt x="835" y="35"/>
                </a:cubicBezTo>
                <a:cubicBezTo>
                  <a:pt x="823" y="37"/>
                  <a:pt x="811" y="40"/>
                  <a:pt x="798" y="42"/>
                </a:cubicBezTo>
                <a:cubicBezTo>
                  <a:pt x="798" y="42"/>
                  <a:pt x="798" y="42"/>
                  <a:pt x="797" y="42"/>
                </a:cubicBezTo>
                <a:cubicBezTo>
                  <a:pt x="785" y="45"/>
                  <a:pt x="773" y="48"/>
                  <a:pt x="761" y="50"/>
                </a:cubicBezTo>
                <a:cubicBezTo>
                  <a:pt x="760" y="51"/>
                  <a:pt x="758" y="51"/>
                  <a:pt x="756" y="51"/>
                </a:cubicBezTo>
                <a:cubicBezTo>
                  <a:pt x="744" y="54"/>
                  <a:pt x="732" y="57"/>
                  <a:pt x="720" y="60"/>
                </a:cubicBezTo>
                <a:cubicBezTo>
                  <a:pt x="719" y="60"/>
                  <a:pt x="717" y="61"/>
                  <a:pt x="716" y="61"/>
                </a:cubicBezTo>
                <a:cubicBezTo>
                  <a:pt x="691" y="67"/>
                  <a:pt x="667" y="74"/>
                  <a:pt x="643" y="81"/>
                </a:cubicBezTo>
                <a:cubicBezTo>
                  <a:pt x="641" y="81"/>
                  <a:pt x="640" y="82"/>
                  <a:pt x="638" y="82"/>
                </a:cubicBezTo>
                <a:cubicBezTo>
                  <a:pt x="626" y="86"/>
                  <a:pt x="614" y="90"/>
                  <a:pt x="602" y="93"/>
                </a:cubicBezTo>
                <a:cubicBezTo>
                  <a:pt x="602" y="93"/>
                  <a:pt x="601" y="93"/>
                  <a:pt x="601" y="93"/>
                </a:cubicBezTo>
                <a:cubicBezTo>
                  <a:pt x="589" y="97"/>
                  <a:pt x="577" y="101"/>
                  <a:pt x="565" y="105"/>
                </a:cubicBezTo>
                <a:cubicBezTo>
                  <a:pt x="564" y="106"/>
                  <a:pt x="563" y="106"/>
                  <a:pt x="562" y="106"/>
                </a:cubicBezTo>
                <a:cubicBezTo>
                  <a:pt x="550" y="110"/>
                  <a:pt x="538" y="114"/>
                  <a:pt x="526" y="119"/>
                </a:cubicBezTo>
                <a:cubicBezTo>
                  <a:pt x="525" y="119"/>
                  <a:pt x="524" y="119"/>
                  <a:pt x="523" y="120"/>
                </a:cubicBezTo>
                <a:cubicBezTo>
                  <a:pt x="499" y="128"/>
                  <a:pt x="475" y="138"/>
                  <a:pt x="452" y="147"/>
                </a:cubicBezTo>
                <a:cubicBezTo>
                  <a:pt x="451" y="147"/>
                  <a:pt x="450" y="148"/>
                  <a:pt x="449" y="148"/>
                </a:cubicBezTo>
                <a:cubicBezTo>
                  <a:pt x="412" y="163"/>
                  <a:pt x="376" y="179"/>
                  <a:pt x="341" y="196"/>
                </a:cubicBezTo>
                <a:cubicBezTo>
                  <a:pt x="340" y="196"/>
                  <a:pt x="340" y="196"/>
                  <a:pt x="339" y="196"/>
                </a:cubicBezTo>
                <a:cubicBezTo>
                  <a:pt x="316" y="208"/>
                  <a:pt x="292" y="219"/>
                  <a:pt x="269" y="231"/>
                </a:cubicBezTo>
                <a:cubicBezTo>
                  <a:pt x="269" y="231"/>
                  <a:pt x="269" y="232"/>
                  <a:pt x="268" y="232"/>
                </a:cubicBezTo>
                <a:cubicBezTo>
                  <a:pt x="233" y="250"/>
                  <a:pt x="199" y="270"/>
                  <a:pt x="165" y="290"/>
                </a:cubicBezTo>
                <a:cubicBezTo>
                  <a:pt x="165" y="290"/>
                  <a:pt x="165" y="290"/>
                  <a:pt x="165" y="290"/>
                </a:cubicBezTo>
                <a:cubicBezTo>
                  <a:pt x="108" y="324"/>
                  <a:pt x="53" y="361"/>
                  <a:pt x="0" y="400"/>
                </a:cubicBezTo>
                <a:cubicBezTo>
                  <a:pt x="1211" y="400"/>
                  <a:pt x="1211" y="400"/>
                  <a:pt x="1211" y="40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198" y="0"/>
                  <a:pt x="1186" y="0"/>
                  <a:pt x="1173" y="0"/>
                </a:cubicBezTo>
                <a:cubicBezTo>
                  <a:pt x="1171" y="0"/>
                  <a:pt x="1168" y="0"/>
                  <a:pt x="1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85710A-F0FC-4435-8C42-E82F60255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37" y="6329336"/>
            <a:ext cx="1335024" cy="358872"/>
          </a:xfrm>
          <a:prstGeom prst="rect">
            <a:avLst/>
          </a:prstGeom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19D1E5F9-1162-4CEE-BC9B-772A104AE6D1}"/>
              </a:ext>
            </a:extLst>
          </p:cNvPr>
          <p:cNvSpPr txBox="1">
            <a:spLocks/>
          </p:cNvSpPr>
          <p:nvPr userDrawn="1"/>
        </p:nvSpPr>
        <p:spPr>
          <a:xfrm>
            <a:off x="1911096" y="646940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</p:spTree>
    <p:extLst>
      <p:ext uri="{BB962C8B-B14F-4D97-AF65-F5344CB8AC3E}">
        <p14:creationId xmlns:p14="http://schemas.microsoft.com/office/powerpoint/2010/main" val="32018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09BA9D85-92EE-49B0-A23A-3A48EBA200FC}"/>
              </a:ext>
            </a:extLst>
          </p:cNvPr>
          <p:cNvSpPr>
            <a:spLocks/>
          </p:cNvSpPr>
          <p:nvPr userDrawn="1"/>
        </p:nvSpPr>
        <p:spPr bwMode="auto">
          <a:xfrm>
            <a:off x="10267950" y="6223000"/>
            <a:ext cx="1920875" cy="635000"/>
          </a:xfrm>
          <a:custGeom>
            <a:avLst/>
            <a:gdLst>
              <a:gd name="T0" fmla="*/ 1165 w 1211"/>
              <a:gd name="T1" fmla="*/ 1 h 400"/>
              <a:gd name="T2" fmla="*/ 1129 w 1211"/>
              <a:gd name="T3" fmla="*/ 2 h 400"/>
              <a:gd name="T4" fmla="*/ 1122 w 1211"/>
              <a:gd name="T5" fmla="*/ 2 h 400"/>
              <a:gd name="T6" fmla="*/ 1088 w 1211"/>
              <a:gd name="T7" fmla="*/ 4 h 400"/>
              <a:gd name="T8" fmla="*/ 1083 w 1211"/>
              <a:gd name="T9" fmla="*/ 4 h 400"/>
              <a:gd name="T10" fmla="*/ 1047 w 1211"/>
              <a:gd name="T11" fmla="*/ 7 h 400"/>
              <a:gd name="T12" fmla="*/ 1039 w 1211"/>
              <a:gd name="T13" fmla="*/ 7 h 400"/>
              <a:gd name="T14" fmla="*/ 1002 w 1211"/>
              <a:gd name="T15" fmla="*/ 11 h 400"/>
              <a:gd name="T16" fmla="*/ 1000 w 1211"/>
              <a:gd name="T17" fmla="*/ 11 h 400"/>
              <a:gd name="T18" fmla="*/ 964 w 1211"/>
              <a:gd name="T19" fmla="*/ 15 h 400"/>
              <a:gd name="T20" fmla="*/ 958 w 1211"/>
              <a:gd name="T21" fmla="*/ 16 h 400"/>
              <a:gd name="T22" fmla="*/ 921 w 1211"/>
              <a:gd name="T23" fmla="*/ 21 h 400"/>
              <a:gd name="T24" fmla="*/ 916 w 1211"/>
              <a:gd name="T25" fmla="*/ 21 h 400"/>
              <a:gd name="T26" fmla="*/ 881 w 1211"/>
              <a:gd name="T27" fmla="*/ 27 h 400"/>
              <a:gd name="T28" fmla="*/ 878 w 1211"/>
              <a:gd name="T29" fmla="*/ 27 h 400"/>
              <a:gd name="T30" fmla="*/ 841 w 1211"/>
              <a:gd name="T31" fmla="*/ 34 h 400"/>
              <a:gd name="T32" fmla="*/ 835 w 1211"/>
              <a:gd name="T33" fmla="*/ 35 h 400"/>
              <a:gd name="T34" fmla="*/ 798 w 1211"/>
              <a:gd name="T35" fmla="*/ 42 h 400"/>
              <a:gd name="T36" fmla="*/ 797 w 1211"/>
              <a:gd name="T37" fmla="*/ 42 h 400"/>
              <a:gd name="T38" fmla="*/ 761 w 1211"/>
              <a:gd name="T39" fmla="*/ 50 h 400"/>
              <a:gd name="T40" fmla="*/ 756 w 1211"/>
              <a:gd name="T41" fmla="*/ 51 h 400"/>
              <a:gd name="T42" fmla="*/ 720 w 1211"/>
              <a:gd name="T43" fmla="*/ 60 h 400"/>
              <a:gd name="T44" fmla="*/ 716 w 1211"/>
              <a:gd name="T45" fmla="*/ 61 h 400"/>
              <a:gd name="T46" fmla="*/ 643 w 1211"/>
              <a:gd name="T47" fmla="*/ 81 h 400"/>
              <a:gd name="T48" fmla="*/ 638 w 1211"/>
              <a:gd name="T49" fmla="*/ 82 h 400"/>
              <a:gd name="T50" fmla="*/ 602 w 1211"/>
              <a:gd name="T51" fmla="*/ 93 h 400"/>
              <a:gd name="T52" fmla="*/ 601 w 1211"/>
              <a:gd name="T53" fmla="*/ 93 h 400"/>
              <a:gd name="T54" fmla="*/ 565 w 1211"/>
              <a:gd name="T55" fmla="*/ 105 h 400"/>
              <a:gd name="T56" fmla="*/ 562 w 1211"/>
              <a:gd name="T57" fmla="*/ 106 h 400"/>
              <a:gd name="T58" fmla="*/ 526 w 1211"/>
              <a:gd name="T59" fmla="*/ 119 h 400"/>
              <a:gd name="T60" fmla="*/ 523 w 1211"/>
              <a:gd name="T61" fmla="*/ 120 h 400"/>
              <a:gd name="T62" fmla="*/ 452 w 1211"/>
              <a:gd name="T63" fmla="*/ 147 h 400"/>
              <a:gd name="T64" fmla="*/ 449 w 1211"/>
              <a:gd name="T65" fmla="*/ 148 h 400"/>
              <a:gd name="T66" fmla="*/ 341 w 1211"/>
              <a:gd name="T67" fmla="*/ 196 h 400"/>
              <a:gd name="T68" fmla="*/ 339 w 1211"/>
              <a:gd name="T69" fmla="*/ 196 h 400"/>
              <a:gd name="T70" fmla="*/ 269 w 1211"/>
              <a:gd name="T71" fmla="*/ 231 h 400"/>
              <a:gd name="T72" fmla="*/ 268 w 1211"/>
              <a:gd name="T73" fmla="*/ 232 h 400"/>
              <a:gd name="T74" fmla="*/ 165 w 1211"/>
              <a:gd name="T75" fmla="*/ 290 h 400"/>
              <a:gd name="T76" fmla="*/ 165 w 1211"/>
              <a:gd name="T77" fmla="*/ 290 h 400"/>
              <a:gd name="T78" fmla="*/ 0 w 1211"/>
              <a:gd name="T79" fmla="*/ 400 h 400"/>
              <a:gd name="T80" fmla="*/ 1211 w 1211"/>
              <a:gd name="T81" fmla="*/ 400 h 400"/>
              <a:gd name="T82" fmla="*/ 1211 w 1211"/>
              <a:gd name="T83" fmla="*/ 0 h 400"/>
              <a:gd name="T84" fmla="*/ 1173 w 1211"/>
              <a:gd name="T85" fmla="*/ 0 h 400"/>
              <a:gd name="T86" fmla="*/ 1165 w 1211"/>
              <a:gd name="T87" fmla="*/ 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1" h="400">
                <a:moveTo>
                  <a:pt x="1165" y="1"/>
                </a:moveTo>
                <a:cubicBezTo>
                  <a:pt x="1153" y="1"/>
                  <a:pt x="1141" y="1"/>
                  <a:pt x="1129" y="2"/>
                </a:cubicBezTo>
                <a:cubicBezTo>
                  <a:pt x="1127" y="2"/>
                  <a:pt x="1124" y="2"/>
                  <a:pt x="1122" y="2"/>
                </a:cubicBezTo>
                <a:cubicBezTo>
                  <a:pt x="1111" y="2"/>
                  <a:pt x="1100" y="3"/>
                  <a:pt x="1088" y="4"/>
                </a:cubicBezTo>
                <a:cubicBezTo>
                  <a:pt x="1087" y="4"/>
                  <a:pt x="1085" y="4"/>
                  <a:pt x="1083" y="4"/>
                </a:cubicBezTo>
                <a:cubicBezTo>
                  <a:pt x="1071" y="5"/>
                  <a:pt x="1059" y="6"/>
                  <a:pt x="1047" y="7"/>
                </a:cubicBezTo>
                <a:cubicBezTo>
                  <a:pt x="1044" y="7"/>
                  <a:pt x="1041" y="7"/>
                  <a:pt x="1039" y="7"/>
                </a:cubicBezTo>
                <a:cubicBezTo>
                  <a:pt x="1027" y="8"/>
                  <a:pt x="1014" y="9"/>
                  <a:pt x="1002" y="11"/>
                </a:cubicBezTo>
                <a:cubicBezTo>
                  <a:pt x="1001" y="11"/>
                  <a:pt x="1001" y="11"/>
                  <a:pt x="1000" y="11"/>
                </a:cubicBezTo>
                <a:cubicBezTo>
                  <a:pt x="988" y="12"/>
                  <a:pt x="976" y="13"/>
                  <a:pt x="964" y="15"/>
                </a:cubicBezTo>
                <a:cubicBezTo>
                  <a:pt x="962" y="15"/>
                  <a:pt x="960" y="15"/>
                  <a:pt x="958" y="16"/>
                </a:cubicBezTo>
                <a:cubicBezTo>
                  <a:pt x="946" y="17"/>
                  <a:pt x="933" y="19"/>
                  <a:pt x="921" y="21"/>
                </a:cubicBezTo>
                <a:cubicBezTo>
                  <a:pt x="920" y="21"/>
                  <a:pt x="918" y="21"/>
                  <a:pt x="916" y="21"/>
                </a:cubicBezTo>
                <a:cubicBezTo>
                  <a:pt x="904" y="23"/>
                  <a:pt x="893" y="25"/>
                  <a:pt x="881" y="27"/>
                </a:cubicBezTo>
                <a:cubicBezTo>
                  <a:pt x="880" y="27"/>
                  <a:pt x="879" y="27"/>
                  <a:pt x="878" y="27"/>
                </a:cubicBezTo>
                <a:cubicBezTo>
                  <a:pt x="866" y="29"/>
                  <a:pt x="854" y="31"/>
                  <a:pt x="841" y="34"/>
                </a:cubicBezTo>
                <a:cubicBezTo>
                  <a:pt x="839" y="34"/>
                  <a:pt x="837" y="35"/>
                  <a:pt x="835" y="35"/>
                </a:cubicBezTo>
                <a:cubicBezTo>
                  <a:pt x="823" y="37"/>
                  <a:pt x="811" y="40"/>
                  <a:pt x="798" y="42"/>
                </a:cubicBezTo>
                <a:cubicBezTo>
                  <a:pt x="798" y="42"/>
                  <a:pt x="798" y="42"/>
                  <a:pt x="797" y="42"/>
                </a:cubicBezTo>
                <a:cubicBezTo>
                  <a:pt x="785" y="45"/>
                  <a:pt x="773" y="48"/>
                  <a:pt x="761" y="50"/>
                </a:cubicBezTo>
                <a:cubicBezTo>
                  <a:pt x="760" y="51"/>
                  <a:pt x="758" y="51"/>
                  <a:pt x="756" y="51"/>
                </a:cubicBezTo>
                <a:cubicBezTo>
                  <a:pt x="744" y="54"/>
                  <a:pt x="732" y="57"/>
                  <a:pt x="720" y="60"/>
                </a:cubicBezTo>
                <a:cubicBezTo>
                  <a:pt x="719" y="60"/>
                  <a:pt x="717" y="61"/>
                  <a:pt x="716" y="61"/>
                </a:cubicBezTo>
                <a:cubicBezTo>
                  <a:pt x="691" y="67"/>
                  <a:pt x="667" y="74"/>
                  <a:pt x="643" y="81"/>
                </a:cubicBezTo>
                <a:cubicBezTo>
                  <a:pt x="641" y="81"/>
                  <a:pt x="640" y="82"/>
                  <a:pt x="638" y="82"/>
                </a:cubicBezTo>
                <a:cubicBezTo>
                  <a:pt x="626" y="86"/>
                  <a:pt x="614" y="90"/>
                  <a:pt x="602" y="93"/>
                </a:cubicBezTo>
                <a:cubicBezTo>
                  <a:pt x="602" y="93"/>
                  <a:pt x="601" y="93"/>
                  <a:pt x="601" y="93"/>
                </a:cubicBezTo>
                <a:cubicBezTo>
                  <a:pt x="589" y="97"/>
                  <a:pt x="577" y="101"/>
                  <a:pt x="565" y="105"/>
                </a:cubicBezTo>
                <a:cubicBezTo>
                  <a:pt x="564" y="106"/>
                  <a:pt x="563" y="106"/>
                  <a:pt x="562" y="106"/>
                </a:cubicBezTo>
                <a:cubicBezTo>
                  <a:pt x="550" y="110"/>
                  <a:pt x="538" y="114"/>
                  <a:pt x="526" y="119"/>
                </a:cubicBezTo>
                <a:cubicBezTo>
                  <a:pt x="525" y="119"/>
                  <a:pt x="524" y="119"/>
                  <a:pt x="523" y="120"/>
                </a:cubicBezTo>
                <a:cubicBezTo>
                  <a:pt x="499" y="128"/>
                  <a:pt x="475" y="138"/>
                  <a:pt x="452" y="147"/>
                </a:cubicBezTo>
                <a:cubicBezTo>
                  <a:pt x="451" y="147"/>
                  <a:pt x="450" y="148"/>
                  <a:pt x="449" y="148"/>
                </a:cubicBezTo>
                <a:cubicBezTo>
                  <a:pt x="412" y="163"/>
                  <a:pt x="376" y="179"/>
                  <a:pt x="341" y="196"/>
                </a:cubicBezTo>
                <a:cubicBezTo>
                  <a:pt x="340" y="196"/>
                  <a:pt x="340" y="196"/>
                  <a:pt x="339" y="196"/>
                </a:cubicBezTo>
                <a:cubicBezTo>
                  <a:pt x="316" y="208"/>
                  <a:pt x="292" y="219"/>
                  <a:pt x="269" y="231"/>
                </a:cubicBezTo>
                <a:cubicBezTo>
                  <a:pt x="269" y="231"/>
                  <a:pt x="269" y="232"/>
                  <a:pt x="268" y="232"/>
                </a:cubicBezTo>
                <a:cubicBezTo>
                  <a:pt x="233" y="250"/>
                  <a:pt x="199" y="270"/>
                  <a:pt x="165" y="290"/>
                </a:cubicBezTo>
                <a:cubicBezTo>
                  <a:pt x="165" y="290"/>
                  <a:pt x="165" y="290"/>
                  <a:pt x="165" y="290"/>
                </a:cubicBezTo>
                <a:cubicBezTo>
                  <a:pt x="108" y="324"/>
                  <a:pt x="53" y="361"/>
                  <a:pt x="0" y="400"/>
                </a:cubicBezTo>
                <a:cubicBezTo>
                  <a:pt x="1211" y="400"/>
                  <a:pt x="1211" y="400"/>
                  <a:pt x="1211" y="40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198" y="0"/>
                  <a:pt x="1186" y="0"/>
                  <a:pt x="1173" y="0"/>
                </a:cubicBezTo>
                <a:cubicBezTo>
                  <a:pt x="1171" y="0"/>
                  <a:pt x="1168" y="0"/>
                  <a:pt x="1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" y="274638"/>
            <a:ext cx="11558016" cy="8503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39" y="1252728"/>
            <a:ext cx="5486400" cy="4525963"/>
          </a:xfrm>
        </p:spPr>
        <p:txBody>
          <a:bodyPr vert="horz" lIns="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655" y="1252728"/>
            <a:ext cx="5486400" cy="4525963"/>
          </a:xfrm>
        </p:spPr>
        <p:txBody>
          <a:bodyPr vert="horz" lIns="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9E0C69-DBED-4575-B7D2-E2522016CE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37" y="6329336"/>
            <a:ext cx="1335024" cy="358872"/>
          </a:xfrm>
          <a:prstGeom prst="rect">
            <a:avLst/>
          </a:prstGeom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00F609C0-0D71-4BC1-A036-659A2D2AD0F0}"/>
              </a:ext>
            </a:extLst>
          </p:cNvPr>
          <p:cNvSpPr txBox="1">
            <a:spLocks/>
          </p:cNvSpPr>
          <p:nvPr userDrawn="1"/>
        </p:nvSpPr>
        <p:spPr>
          <a:xfrm>
            <a:off x="1911096" y="646940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</p:spTree>
    <p:extLst>
      <p:ext uri="{BB962C8B-B14F-4D97-AF65-F5344CB8AC3E}">
        <p14:creationId xmlns:p14="http://schemas.microsoft.com/office/powerpoint/2010/main" val="354654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CE90E10C-4DFD-4B10-8314-132A8F13AE84}"/>
              </a:ext>
            </a:extLst>
          </p:cNvPr>
          <p:cNvSpPr>
            <a:spLocks/>
          </p:cNvSpPr>
          <p:nvPr userDrawn="1"/>
        </p:nvSpPr>
        <p:spPr bwMode="auto">
          <a:xfrm>
            <a:off x="10267950" y="6223000"/>
            <a:ext cx="1920875" cy="635000"/>
          </a:xfrm>
          <a:custGeom>
            <a:avLst/>
            <a:gdLst>
              <a:gd name="T0" fmla="*/ 1165 w 1211"/>
              <a:gd name="T1" fmla="*/ 1 h 400"/>
              <a:gd name="T2" fmla="*/ 1129 w 1211"/>
              <a:gd name="T3" fmla="*/ 2 h 400"/>
              <a:gd name="T4" fmla="*/ 1122 w 1211"/>
              <a:gd name="T5" fmla="*/ 2 h 400"/>
              <a:gd name="T6" fmla="*/ 1088 w 1211"/>
              <a:gd name="T7" fmla="*/ 4 h 400"/>
              <a:gd name="T8" fmla="*/ 1083 w 1211"/>
              <a:gd name="T9" fmla="*/ 4 h 400"/>
              <a:gd name="T10" fmla="*/ 1047 w 1211"/>
              <a:gd name="T11" fmla="*/ 7 h 400"/>
              <a:gd name="T12" fmla="*/ 1039 w 1211"/>
              <a:gd name="T13" fmla="*/ 7 h 400"/>
              <a:gd name="T14" fmla="*/ 1002 w 1211"/>
              <a:gd name="T15" fmla="*/ 11 h 400"/>
              <a:gd name="T16" fmla="*/ 1000 w 1211"/>
              <a:gd name="T17" fmla="*/ 11 h 400"/>
              <a:gd name="T18" fmla="*/ 964 w 1211"/>
              <a:gd name="T19" fmla="*/ 15 h 400"/>
              <a:gd name="T20" fmla="*/ 958 w 1211"/>
              <a:gd name="T21" fmla="*/ 16 h 400"/>
              <a:gd name="T22" fmla="*/ 921 w 1211"/>
              <a:gd name="T23" fmla="*/ 21 h 400"/>
              <a:gd name="T24" fmla="*/ 916 w 1211"/>
              <a:gd name="T25" fmla="*/ 21 h 400"/>
              <a:gd name="T26" fmla="*/ 881 w 1211"/>
              <a:gd name="T27" fmla="*/ 27 h 400"/>
              <a:gd name="T28" fmla="*/ 878 w 1211"/>
              <a:gd name="T29" fmla="*/ 27 h 400"/>
              <a:gd name="T30" fmla="*/ 841 w 1211"/>
              <a:gd name="T31" fmla="*/ 34 h 400"/>
              <a:gd name="T32" fmla="*/ 835 w 1211"/>
              <a:gd name="T33" fmla="*/ 35 h 400"/>
              <a:gd name="T34" fmla="*/ 798 w 1211"/>
              <a:gd name="T35" fmla="*/ 42 h 400"/>
              <a:gd name="T36" fmla="*/ 797 w 1211"/>
              <a:gd name="T37" fmla="*/ 42 h 400"/>
              <a:gd name="T38" fmla="*/ 761 w 1211"/>
              <a:gd name="T39" fmla="*/ 50 h 400"/>
              <a:gd name="T40" fmla="*/ 756 w 1211"/>
              <a:gd name="T41" fmla="*/ 51 h 400"/>
              <a:gd name="T42" fmla="*/ 720 w 1211"/>
              <a:gd name="T43" fmla="*/ 60 h 400"/>
              <a:gd name="T44" fmla="*/ 716 w 1211"/>
              <a:gd name="T45" fmla="*/ 61 h 400"/>
              <a:gd name="T46" fmla="*/ 643 w 1211"/>
              <a:gd name="T47" fmla="*/ 81 h 400"/>
              <a:gd name="T48" fmla="*/ 638 w 1211"/>
              <a:gd name="T49" fmla="*/ 82 h 400"/>
              <a:gd name="T50" fmla="*/ 602 w 1211"/>
              <a:gd name="T51" fmla="*/ 93 h 400"/>
              <a:gd name="T52" fmla="*/ 601 w 1211"/>
              <a:gd name="T53" fmla="*/ 93 h 400"/>
              <a:gd name="T54" fmla="*/ 565 w 1211"/>
              <a:gd name="T55" fmla="*/ 105 h 400"/>
              <a:gd name="T56" fmla="*/ 562 w 1211"/>
              <a:gd name="T57" fmla="*/ 106 h 400"/>
              <a:gd name="T58" fmla="*/ 526 w 1211"/>
              <a:gd name="T59" fmla="*/ 119 h 400"/>
              <a:gd name="T60" fmla="*/ 523 w 1211"/>
              <a:gd name="T61" fmla="*/ 120 h 400"/>
              <a:gd name="T62" fmla="*/ 452 w 1211"/>
              <a:gd name="T63" fmla="*/ 147 h 400"/>
              <a:gd name="T64" fmla="*/ 449 w 1211"/>
              <a:gd name="T65" fmla="*/ 148 h 400"/>
              <a:gd name="T66" fmla="*/ 341 w 1211"/>
              <a:gd name="T67" fmla="*/ 196 h 400"/>
              <a:gd name="T68" fmla="*/ 339 w 1211"/>
              <a:gd name="T69" fmla="*/ 196 h 400"/>
              <a:gd name="T70" fmla="*/ 269 w 1211"/>
              <a:gd name="T71" fmla="*/ 231 h 400"/>
              <a:gd name="T72" fmla="*/ 268 w 1211"/>
              <a:gd name="T73" fmla="*/ 232 h 400"/>
              <a:gd name="T74" fmla="*/ 165 w 1211"/>
              <a:gd name="T75" fmla="*/ 290 h 400"/>
              <a:gd name="T76" fmla="*/ 165 w 1211"/>
              <a:gd name="T77" fmla="*/ 290 h 400"/>
              <a:gd name="T78" fmla="*/ 0 w 1211"/>
              <a:gd name="T79" fmla="*/ 400 h 400"/>
              <a:gd name="T80" fmla="*/ 1211 w 1211"/>
              <a:gd name="T81" fmla="*/ 400 h 400"/>
              <a:gd name="T82" fmla="*/ 1211 w 1211"/>
              <a:gd name="T83" fmla="*/ 0 h 400"/>
              <a:gd name="T84" fmla="*/ 1173 w 1211"/>
              <a:gd name="T85" fmla="*/ 0 h 400"/>
              <a:gd name="T86" fmla="*/ 1165 w 1211"/>
              <a:gd name="T87" fmla="*/ 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1" h="400">
                <a:moveTo>
                  <a:pt x="1165" y="1"/>
                </a:moveTo>
                <a:cubicBezTo>
                  <a:pt x="1153" y="1"/>
                  <a:pt x="1141" y="1"/>
                  <a:pt x="1129" y="2"/>
                </a:cubicBezTo>
                <a:cubicBezTo>
                  <a:pt x="1127" y="2"/>
                  <a:pt x="1124" y="2"/>
                  <a:pt x="1122" y="2"/>
                </a:cubicBezTo>
                <a:cubicBezTo>
                  <a:pt x="1111" y="2"/>
                  <a:pt x="1100" y="3"/>
                  <a:pt x="1088" y="4"/>
                </a:cubicBezTo>
                <a:cubicBezTo>
                  <a:pt x="1087" y="4"/>
                  <a:pt x="1085" y="4"/>
                  <a:pt x="1083" y="4"/>
                </a:cubicBezTo>
                <a:cubicBezTo>
                  <a:pt x="1071" y="5"/>
                  <a:pt x="1059" y="6"/>
                  <a:pt x="1047" y="7"/>
                </a:cubicBezTo>
                <a:cubicBezTo>
                  <a:pt x="1044" y="7"/>
                  <a:pt x="1041" y="7"/>
                  <a:pt x="1039" y="7"/>
                </a:cubicBezTo>
                <a:cubicBezTo>
                  <a:pt x="1027" y="8"/>
                  <a:pt x="1014" y="9"/>
                  <a:pt x="1002" y="11"/>
                </a:cubicBezTo>
                <a:cubicBezTo>
                  <a:pt x="1001" y="11"/>
                  <a:pt x="1001" y="11"/>
                  <a:pt x="1000" y="11"/>
                </a:cubicBezTo>
                <a:cubicBezTo>
                  <a:pt x="988" y="12"/>
                  <a:pt x="976" y="13"/>
                  <a:pt x="964" y="15"/>
                </a:cubicBezTo>
                <a:cubicBezTo>
                  <a:pt x="962" y="15"/>
                  <a:pt x="960" y="15"/>
                  <a:pt x="958" y="16"/>
                </a:cubicBezTo>
                <a:cubicBezTo>
                  <a:pt x="946" y="17"/>
                  <a:pt x="933" y="19"/>
                  <a:pt x="921" y="21"/>
                </a:cubicBezTo>
                <a:cubicBezTo>
                  <a:pt x="920" y="21"/>
                  <a:pt x="918" y="21"/>
                  <a:pt x="916" y="21"/>
                </a:cubicBezTo>
                <a:cubicBezTo>
                  <a:pt x="904" y="23"/>
                  <a:pt x="893" y="25"/>
                  <a:pt x="881" y="27"/>
                </a:cubicBezTo>
                <a:cubicBezTo>
                  <a:pt x="880" y="27"/>
                  <a:pt x="879" y="27"/>
                  <a:pt x="878" y="27"/>
                </a:cubicBezTo>
                <a:cubicBezTo>
                  <a:pt x="866" y="29"/>
                  <a:pt x="854" y="31"/>
                  <a:pt x="841" y="34"/>
                </a:cubicBezTo>
                <a:cubicBezTo>
                  <a:pt x="839" y="34"/>
                  <a:pt x="837" y="35"/>
                  <a:pt x="835" y="35"/>
                </a:cubicBezTo>
                <a:cubicBezTo>
                  <a:pt x="823" y="37"/>
                  <a:pt x="811" y="40"/>
                  <a:pt x="798" y="42"/>
                </a:cubicBezTo>
                <a:cubicBezTo>
                  <a:pt x="798" y="42"/>
                  <a:pt x="798" y="42"/>
                  <a:pt x="797" y="42"/>
                </a:cubicBezTo>
                <a:cubicBezTo>
                  <a:pt x="785" y="45"/>
                  <a:pt x="773" y="48"/>
                  <a:pt x="761" y="50"/>
                </a:cubicBezTo>
                <a:cubicBezTo>
                  <a:pt x="760" y="51"/>
                  <a:pt x="758" y="51"/>
                  <a:pt x="756" y="51"/>
                </a:cubicBezTo>
                <a:cubicBezTo>
                  <a:pt x="744" y="54"/>
                  <a:pt x="732" y="57"/>
                  <a:pt x="720" y="60"/>
                </a:cubicBezTo>
                <a:cubicBezTo>
                  <a:pt x="719" y="60"/>
                  <a:pt x="717" y="61"/>
                  <a:pt x="716" y="61"/>
                </a:cubicBezTo>
                <a:cubicBezTo>
                  <a:pt x="691" y="67"/>
                  <a:pt x="667" y="74"/>
                  <a:pt x="643" y="81"/>
                </a:cubicBezTo>
                <a:cubicBezTo>
                  <a:pt x="641" y="81"/>
                  <a:pt x="640" y="82"/>
                  <a:pt x="638" y="82"/>
                </a:cubicBezTo>
                <a:cubicBezTo>
                  <a:pt x="626" y="86"/>
                  <a:pt x="614" y="90"/>
                  <a:pt x="602" y="93"/>
                </a:cubicBezTo>
                <a:cubicBezTo>
                  <a:pt x="602" y="93"/>
                  <a:pt x="601" y="93"/>
                  <a:pt x="601" y="93"/>
                </a:cubicBezTo>
                <a:cubicBezTo>
                  <a:pt x="589" y="97"/>
                  <a:pt x="577" y="101"/>
                  <a:pt x="565" y="105"/>
                </a:cubicBezTo>
                <a:cubicBezTo>
                  <a:pt x="564" y="106"/>
                  <a:pt x="563" y="106"/>
                  <a:pt x="562" y="106"/>
                </a:cubicBezTo>
                <a:cubicBezTo>
                  <a:pt x="550" y="110"/>
                  <a:pt x="538" y="114"/>
                  <a:pt x="526" y="119"/>
                </a:cubicBezTo>
                <a:cubicBezTo>
                  <a:pt x="525" y="119"/>
                  <a:pt x="524" y="119"/>
                  <a:pt x="523" y="120"/>
                </a:cubicBezTo>
                <a:cubicBezTo>
                  <a:pt x="499" y="128"/>
                  <a:pt x="475" y="138"/>
                  <a:pt x="452" y="147"/>
                </a:cubicBezTo>
                <a:cubicBezTo>
                  <a:pt x="451" y="147"/>
                  <a:pt x="450" y="148"/>
                  <a:pt x="449" y="148"/>
                </a:cubicBezTo>
                <a:cubicBezTo>
                  <a:pt x="412" y="163"/>
                  <a:pt x="376" y="179"/>
                  <a:pt x="341" y="196"/>
                </a:cubicBezTo>
                <a:cubicBezTo>
                  <a:pt x="340" y="196"/>
                  <a:pt x="340" y="196"/>
                  <a:pt x="339" y="196"/>
                </a:cubicBezTo>
                <a:cubicBezTo>
                  <a:pt x="316" y="208"/>
                  <a:pt x="292" y="219"/>
                  <a:pt x="269" y="231"/>
                </a:cubicBezTo>
                <a:cubicBezTo>
                  <a:pt x="269" y="231"/>
                  <a:pt x="269" y="232"/>
                  <a:pt x="268" y="232"/>
                </a:cubicBezTo>
                <a:cubicBezTo>
                  <a:pt x="233" y="250"/>
                  <a:pt x="199" y="270"/>
                  <a:pt x="165" y="290"/>
                </a:cubicBezTo>
                <a:cubicBezTo>
                  <a:pt x="165" y="290"/>
                  <a:pt x="165" y="290"/>
                  <a:pt x="165" y="290"/>
                </a:cubicBezTo>
                <a:cubicBezTo>
                  <a:pt x="108" y="324"/>
                  <a:pt x="53" y="361"/>
                  <a:pt x="0" y="400"/>
                </a:cubicBezTo>
                <a:cubicBezTo>
                  <a:pt x="1211" y="400"/>
                  <a:pt x="1211" y="400"/>
                  <a:pt x="1211" y="40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198" y="0"/>
                  <a:pt x="1186" y="0"/>
                  <a:pt x="1173" y="0"/>
                </a:cubicBezTo>
                <a:cubicBezTo>
                  <a:pt x="1171" y="0"/>
                  <a:pt x="1168" y="0"/>
                  <a:pt x="1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77B95-45D3-4CDA-8F5C-945AEC244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37" y="6329336"/>
            <a:ext cx="1335024" cy="358872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EAFDBC0B-35C5-4343-B7E0-CB37FF20BAA4}"/>
              </a:ext>
            </a:extLst>
          </p:cNvPr>
          <p:cNvSpPr txBox="1">
            <a:spLocks/>
          </p:cNvSpPr>
          <p:nvPr userDrawn="1"/>
        </p:nvSpPr>
        <p:spPr>
          <a:xfrm>
            <a:off x="1911096" y="646940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</p:spTree>
    <p:extLst>
      <p:ext uri="{BB962C8B-B14F-4D97-AF65-F5344CB8AC3E}">
        <p14:creationId xmlns:p14="http://schemas.microsoft.com/office/powerpoint/2010/main" val="2982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6BF058C6-9BED-48B1-A82D-0DE5AD9DC65A}"/>
              </a:ext>
            </a:extLst>
          </p:cNvPr>
          <p:cNvSpPr>
            <a:spLocks/>
          </p:cNvSpPr>
          <p:nvPr userDrawn="1"/>
        </p:nvSpPr>
        <p:spPr bwMode="auto">
          <a:xfrm>
            <a:off x="10267950" y="6223000"/>
            <a:ext cx="1920875" cy="635000"/>
          </a:xfrm>
          <a:custGeom>
            <a:avLst/>
            <a:gdLst>
              <a:gd name="T0" fmla="*/ 1165 w 1211"/>
              <a:gd name="T1" fmla="*/ 1 h 400"/>
              <a:gd name="T2" fmla="*/ 1129 w 1211"/>
              <a:gd name="T3" fmla="*/ 2 h 400"/>
              <a:gd name="T4" fmla="*/ 1122 w 1211"/>
              <a:gd name="T5" fmla="*/ 2 h 400"/>
              <a:gd name="T6" fmla="*/ 1088 w 1211"/>
              <a:gd name="T7" fmla="*/ 4 h 400"/>
              <a:gd name="T8" fmla="*/ 1083 w 1211"/>
              <a:gd name="T9" fmla="*/ 4 h 400"/>
              <a:gd name="T10" fmla="*/ 1047 w 1211"/>
              <a:gd name="T11" fmla="*/ 7 h 400"/>
              <a:gd name="T12" fmla="*/ 1039 w 1211"/>
              <a:gd name="T13" fmla="*/ 7 h 400"/>
              <a:gd name="T14" fmla="*/ 1002 w 1211"/>
              <a:gd name="T15" fmla="*/ 11 h 400"/>
              <a:gd name="T16" fmla="*/ 1000 w 1211"/>
              <a:gd name="T17" fmla="*/ 11 h 400"/>
              <a:gd name="T18" fmla="*/ 964 w 1211"/>
              <a:gd name="T19" fmla="*/ 15 h 400"/>
              <a:gd name="T20" fmla="*/ 958 w 1211"/>
              <a:gd name="T21" fmla="*/ 16 h 400"/>
              <a:gd name="T22" fmla="*/ 921 w 1211"/>
              <a:gd name="T23" fmla="*/ 21 h 400"/>
              <a:gd name="T24" fmla="*/ 916 w 1211"/>
              <a:gd name="T25" fmla="*/ 21 h 400"/>
              <a:gd name="T26" fmla="*/ 881 w 1211"/>
              <a:gd name="T27" fmla="*/ 27 h 400"/>
              <a:gd name="T28" fmla="*/ 878 w 1211"/>
              <a:gd name="T29" fmla="*/ 27 h 400"/>
              <a:gd name="T30" fmla="*/ 841 w 1211"/>
              <a:gd name="T31" fmla="*/ 34 h 400"/>
              <a:gd name="T32" fmla="*/ 835 w 1211"/>
              <a:gd name="T33" fmla="*/ 35 h 400"/>
              <a:gd name="T34" fmla="*/ 798 w 1211"/>
              <a:gd name="T35" fmla="*/ 42 h 400"/>
              <a:gd name="T36" fmla="*/ 797 w 1211"/>
              <a:gd name="T37" fmla="*/ 42 h 400"/>
              <a:gd name="T38" fmla="*/ 761 w 1211"/>
              <a:gd name="T39" fmla="*/ 50 h 400"/>
              <a:gd name="T40" fmla="*/ 756 w 1211"/>
              <a:gd name="T41" fmla="*/ 51 h 400"/>
              <a:gd name="T42" fmla="*/ 720 w 1211"/>
              <a:gd name="T43" fmla="*/ 60 h 400"/>
              <a:gd name="T44" fmla="*/ 716 w 1211"/>
              <a:gd name="T45" fmla="*/ 61 h 400"/>
              <a:gd name="T46" fmla="*/ 643 w 1211"/>
              <a:gd name="T47" fmla="*/ 81 h 400"/>
              <a:gd name="T48" fmla="*/ 638 w 1211"/>
              <a:gd name="T49" fmla="*/ 82 h 400"/>
              <a:gd name="T50" fmla="*/ 602 w 1211"/>
              <a:gd name="T51" fmla="*/ 93 h 400"/>
              <a:gd name="T52" fmla="*/ 601 w 1211"/>
              <a:gd name="T53" fmla="*/ 93 h 400"/>
              <a:gd name="T54" fmla="*/ 565 w 1211"/>
              <a:gd name="T55" fmla="*/ 105 h 400"/>
              <a:gd name="T56" fmla="*/ 562 w 1211"/>
              <a:gd name="T57" fmla="*/ 106 h 400"/>
              <a:gd name="T58" fmla="*/ 526 w 1211"/>
              <a:gd name="T59" fmla="*/ 119 h 400"/>
              <a:gd name="T60" fmla="*/ 523 w 1211"/>
              <a:gd name="T61" fmla="*/ 120 h 400"/>
              <a:gd name="T62" fmla="*/ 452 w 1211"/>
              <a:gd name="T63" fmla="*/ 147 h 400"/>
              <a:gd name="T64" fmla="*/ 449 w 1211"/>
              <a:gd name="T65" fmla="*/ 148 h 400"/>
              <a:gd name="T66" fmla="*/ 341 w 1211"/>
              <a:gd name="T67" fmla="*/ 196 h 400"/>
              <a:gd name="T68" fmla="*/ 339 w 1211"/>
              <a:gd name="T69" fmla="*/ 196 h 400"/>
              <a:gd name="T70" fmla="*/ 269 w 1211"/>
              <a:gd name="T71" fmla="*/ 231 h 400"/>
              <a:gd name="T72" fmla="*/ 268 w 1211"/>
              <a:gd name="T73" fmla="*/ 232 h 400"/>
              <a:gd name="T74" fmla="*/ 165 w 1211"/>
              <a:gd name="T75" fmla="*/ 290 h 400"/>
              <a:gd name="T76" fmla="*/ 165 w 1211"/>
              <a:gd name="T77" fmla="*/ 290 h 400"/>
              <a:gd name="T78" fmla="*/ 0 w 1211"/>
              <a:gd name="T79" fmla="*/ 400 h 400"/>
              <a:gd name="T80" fmla="*/ 1211 w 1211"/>
              <a:gd name="T81" fmla="*/ 400 h 400"/>
              <a:gd name="T82" fmla="*/ 1211 w 1211"/>
              <a:gd name="T83" fmla="*/ 0 h 400"/>
              <a:gd name="T84" fmla="*/ 1173 w 1211"/>
              <a:gd name="T85" fmla="*/ 0 h 400"/>
              <a:gd name="T86" fmla="*/ 1165 w 1211"/>
              <a:gd name="T87" fmla="*/ 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1" h="400">
                <a:moveTo>
                  <a:pt x="1165" y="1"/>
                </a:moveTo>
                <a:cubicBezTo>
                  <a:pt x="1153" y="1"/>
                  <a:pt x="1141" y="1"/>
                  <a:pt x="1129" y="2"/>
                </a:cubicBezTo>
                <a:cubicBezTo>
                  <a:pt x="1127" y="2"/>
                  <a:pt x="1124" y="2"/>
                  <a:pt x="1122" y="2"/>
                </a:cubicBezTo>
                <a:cubicBezTo>
                  <a:pt x="1111" y="2"/>
                  <a:pt x="1100" y="3"/>
                  <a:pt x="1088" y="4"/>
                </a:cubicBezTo>
                <a:cubicBezTo>
                  <a:pt x="1087" y="4"/>
                  <a:pt x="1085" y="4"/>
                  <a:pt x="1083" y="4"/>
                </a:cubicBezTo>
                <a:cubicBezTo>
                  <a:pt x="1071" y="5"/>
                  <a:pt x="1059" y="6"/>
                  <a:pt x="1047" y="7"/>
                </a:cubicBezTo>
                <a:cubicBezTo>
                  <a:pt x="1044" y="7"/>
                  <a:pt x="1041" y="7"/>
                  <a:pt x="1039" y="7"/>
                </a:cubicBezTo>
                <a:cubicBezTo>
                  <a:pt x="1027" y="8"/>
                  <a:pt x="1014" y="9"/>
                  <a:pt x="1002" y="11"/>
                </a:cubicBezTo>
                <a:cubicBezTo>
                  <a:pt x="1001" y="11"/>
                  <a:pt x="1001" y="11"/>
                  <a:pt x="1000" y="11"/>
                </a:cubicBezTo>
                <a:cubicBezTo>
                  <a:pt x="988" y="12"/>
                  <a:pt x="976" y="13"/>
                  <a:pt x="964" y="15"/>
                </a:cubicBezTo>
                <a:cubicBezTo>
                  <a:pt x="962" y="15"/>
                  <a:pt x="960" y="15"/>
                  <a:pt x="958" y="16"/>
                </a:cubicBezTo>
                <a:cubicBezTo>
                  <a:pt x="946" y="17"/>
                  <a:pt x="933" y="19"/>
                  <a:pt x="921" y="21"/>
                </a:cubicBezTo>
                <a:cubicBezTo>
                  <a:pt x="920" y="21"/>
                  <a:pt x="918" y="21"/>
                  <a:pt x="916" y="21"/>
                </a:cubicBezTo>
                <a:cubicBezTo>
                  <a:pt x="904" y="23"/>
                  <a:pt x="893" y="25"/>
                  <a:pt x="881" y="27"/>
                </a:cubicBezTo>
                <a:cubicBezTo>
                  <a:pt x="880" y="27"/>
                  <a:pt x="879" y="27"/>
                  <a:pt x="878" y="27"/>
                </a:cubicBezTo>
                <a:cubicBezTo>
                  <a:pt x="866" y="29"/>
                  <a:pt x="854" y="31"/>
                  <a:pt x="841" y="34"/>
                </a:cubicBezTo>
                <a:cubicBezTo>
                  <a:pt x="839" y="34"/>
                  <a:pt x="837" y="35"/>
                  <a:pt x="835" y="35"/>
                </a:cubicBezTo>
                <a:cubicBezTo>
                  <a:pt x="823" y="37"/>
                  <a:pt x="811" y="40"/>
                  <a:pt x="798" y="42"/>
                </a:cubicBezTo>
                <a:cubicBezTo>
                  <a:pt x="798" y="42"/>
                  <a:pt x="798" y="42"/>
                  <a:pt x="797" y="42"/>
                </a:cubicBezTo>
                <a:cubicBezTo>
                  <a:pt x="785" y="45"/>
                  <a:pt x="773" y="48"/>
                  <a:pt x="761" y="50"/>
                </a:cubicBezTo>
                <a:cubicBezTo>
                  <a:pt x="760" y="51"/>
                  <a:pt x="758" y="51"/>
                  <a:pt x="756" y="51"/>
                </a:cubicBezTo>
                <a:cubicBezTo>
                  <a:pt x="744" y="54"/>
                  <a:pt x="732" y="57"/>
                  <a:pt x="720" y="60"/>
                </a:cubicBezTo>
                <a:cubicBezTo>
                  <a:pt x="719" y="60"/>
                  <a:pt x="717" y="61"/>
                  <a:pt x="716" y="61"/>
                </a:cubicBezTo>
                <a:cubicBezTo>
                  <a:pt x="691" y="67"/>
                  <a:pt x="667" y="74"/>
                  <a:pt x="643" y="81"/>
                </a:cubicBezTo>
                <a:cubicBezTo>
                  <a:pt x="641" y="81"/>
                  <a:pt x="640" y="82"/>
                  <a:pt x="638" y="82"/>
                </a:cubicBezTo>
                <a:cubicBezTo>
                  <a:pt x="626" y="86"/>
                  <a:pt x="614" y="90"/>
                  <a:pt x="602" y="93"/>
                </a:cubicBezTo>
                <a:cubicBezTo>
                  <a:pt x="602" y="93"/>
                  <a:pt x="601" y="93"/>
                  <a:pt x="601" y="93"/>
                </a:cubicBezTo>
                <a:cubicBezTo>
                  <a:pt x="589" y="97"/>
                  <a:pt x="577" y="101"/>
                  <a:pt x="565" y="105"/>
                </a:cubicBezTo>
                <a:cubicBezTo>
                  <a:pt x="564" y="106"/>
                  <a:pt x="563" y="106"/>
                  <a:pt x="562" y="106"/>
                </a:cubicBezTo>
                <a:cubicBezTo>
                  <a:pt x="550" y="110"/>
                  <a:pt x="538" y="114"/>
                  <a:pt x="526" y="119"/>
                </a:cubicBezTo>
                <a:cubicBezTo>
                  <a:pt x="525" y="119"/>
                  <a:pt x="524" y="119"/>
                  <a:pt x="523" y="120"/>
                </a:cubicBezTo>
                <a:cubicBezTo>
                  <a:pt x="499" y="128"/>
                  <a:pt x="475" y="138"/>
                  <a:pt x="452" y="147"/>
                </a:cubicBezTo>
                <a:cubicBezTo>
                  <a:pt x="451" y="147"/>
                  <a:pt x="450" y="148"/>
                  <a:pt x="449" y="148"/>
                </a:cubicBezTo>
                <a:cubicBezTo>
                  <a:pt x="412" y="163"/>
                  <a:pt x="376" y="179"/>
                  <a:pt x="341" y="196"/>
                </a:cubicBezTo>
                <a:cubicBezTo>
                  <a:pt x="340" y="196"/>
                  <a:pt x="340" y="196"/>
                  <a:pt x="339" y="196"/>
                </a:cubicBezTo>
                <a:cubicBezTo>
                  <a:pt x="316" y="208"/>
                  <a:pt x="292" y="219"/>
                  <a:pt x="269" y="231"/>
                </a:cubicBezTo>
                <a:cubicBezTo>
                  <a:pt x="269" y="231"/>
                  <a:pt x="269" y="232"/>
                  <a:pt x="268" y="232"/>
                </a:cubicBezTo>
                <a:cubicBezTo>
                  <a:pt x="233" y="250"/>
                  <a:pt x="199" y="270"/>
                  <a:pt x="165" y="290"/>
                </a:cubicBezTo>
                <a:cubicBezTo>
                  <a:pt x="165" y="290"/>
                  <a:pt x="165" y="290"/>
                  <a:pt x="165" y="290"/>
                </a:cubicBezTo>
                <a:cubicBezTo>
                  <a:pt x="108" y="324"/>
                  <a:pt x="53" y="361"/>
                  <a:pt x="0" y="400"/>
                </a:cubicBezTo>
                <a:cubicBezTo>
                  <a:pt x="1211" y="400"/>
                  <a:pt x="1211" y="400"/>
                  <a:pt x="1211" y="40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198" y="0"/>
                  <a:pt x="1186" y="0"/>
                  <a:pt x="1173" y="0"/>
                </a:cubicBezTo>
                <a:cubicBezTo>
                  <a:pt x="1171" y="0"/>
                  <a:pt x="1168" y="0"/>
                  <a:pt x="1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F75FD2-F0ED-4AB6-BDB6-106192B7E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37" y="6329336"/>
            <a:ext cx="1335024" cy="35887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AAFB670F-5AB2-4C5E-A046-A2EC61F23408}"/>
              </a:ext>
            </a:extLst>
          </p:cNvPr>
          <p:cNvSpPr txBox="1">
            <a:spLocks/>
          </p:cNvSpPr>
          <p:nvPr userDrawn="1"/>
        </p:nvSpPr>
        <p:spPr>
          <a:xfrm>
            <a:off x="1911096" y="646940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293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934B9267-3AB8-4E76-AC95-33AD6C450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022FAC3-8DB8-4343-B31B-484271DA1D7D}"/>
              </a:ext>
            </a:extLst>
          </p:cNvPr>
          <p:cNvSpPr>
            <a:spLocks/>
          </p:cNvSpPr>
          <p:nvPr userDrawn="1"/>
        </p:nvSpPr>
        <p:spPr bwMode="auto">
          <a:xfrm>
            <a:off x="8945562" y="0"/>
            <a:ext cx="3243263" cy="3246438"/>
          </a:xfrm>
          <a:custGeom>
            <a:avLst/>
            <a:gdLst>
              <a:gd name="T0" fmla="*/ 2045 w 2045"/>
              <a:gd name="T1" fmla="*/ 2045 h 2045"/>
              <a:gd name="T2" fmla="*/ 2045 w 2045"/>
              <a:gd name="T3" fmla="*/ 1022 h 2045"/>
              <a:gd name="T4" fmla="*/ 1023 w 2045"/>
              <a:gd name="T5" fmla="*/ 0 h 2045"/>
              <a:gd name="T6" fmla="*/ 0 w 2045"/>
              <a:gd name="T7" fmla="*/ 0 h 2045"/>
              <a:gd name="T8" fmla="*/ 2045 w 2045"/>
              <a:gd name="T9" fmla="*/ 2045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5">
                <a:moveTo>
                  <a:pt x="2045" y="2045"/>
                </a:moveTo>
                <a:cubicBezTo>
                  <a:pt x="2045" y="1022"/>
                  <a:pt x="2045" y="1022"/>
                  <a:pt x="2045" y="1022"/>
                </a:cubicBezTo>
                <a:cubicBezTo>
                  <a:pt x="1483" y="1022"/>
                  <a:pt x="1023" y="562"/>
                  <a:pt x="10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24"/>
                  <a:pt x="921" y="2045"/>
                  <a:pt x="2045" y="20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" y="2848467"/>
            <a:ext cx="5760720" cy="1161067"/>
          </a:xfrm>
        </p:spPr>
        <p:txBody>
          <a:bodyPr anchor="ctr"/>
          <a:lstStyle>
            <a:lvl1pPr algn="l">
              <a:defRPr sz="2800" b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9033995" y="646940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915F22-A628-4E8E-9DBD-986B65DD8195}" type="slidenum">
              <a:rPr lang="en-US" smtClean="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20040" y="6469401"/>
            <a:ext cx="5029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/>
              </a:rPr>
              <a:t>Copyright © Ciena Corporation 2020. All rights reserved. Confidential &amp; Proprietary.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85FEF-9092-4D92-9A70-30ED0981F228}"/>
              </a:ext>
            </a:extLst>
          </p:cNvPr>
          <p:cNvGrpSpPr/>
          <p:nvPr userDrawn="1"/>
        </p:nvGrpSpPr>
        <p:grpSpPr>
          <a:xfrm>
            <a:off x="346543" y="755650"/>
            <a:ext cx="2538413" cy="682626"/>
            <a:chOff x="511175" y="635000"/>
            <a:chExt cx="2538413" cy="682626"/>
          </a:xfrm>
          <a:solidFill>
            <a:schemeClr val="bg1"/>
          </a:solidFill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7EAA850-68FA-4E04-92A8-C9CFA81505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175" y="635000"/>
              <a:ext cx="231775" cy="398463"/>
            </a:xfrm>
            <a:custGeom>
              <a:avLst/>
              <a:gdLst>
                <a:gd name="T0" fmla="*/ 127 w 146"/>
                <a:gd name="T1" fmla="*/ 102 h 251"/>
                <a:gd name="T2" fmla="*/ 103 w 146"/>
                <a:gd name="T3" fmla="*/ 84 h 251"/>
                <a:gd name="T4" fmla="*/ 71 w 146"/>
                <a:gd name="T5" fmla="*/ 78 h 251"/>
                <a:gd name="T6" fmla="*/ 46 w 146"/>
                <a:gd name="T7" fmla="*/ 81 h 251"/>
                <a:gd name="T8" fmla="*/ 30 w 146"/>
                <a:gd name="T9" fmla="*/ 88 h 251"/>
                <a:gd name="T10" fmla="*/ 30 w 146"/>
                <a:gd name="T11" fmla="*/ 0 h 251"/>
                <a:gd name="T12" fmla="*/ 0 w 146"/>
                <a:gd name="T13" fmla="*/ 5 h 251"/>
                <a:gd name="T14" fmla="*/ 0 w 146"/>
                <a:gd name="T15" fmla="*/ 5 h 251"/>
                <a:gd name="T16" fmla="*/ 0 w 146"/>
                <a:gd name="T17" fmla="*/ 242 h 251"/>
                <a:gd name="T18" fmla="*/ 0 w 146"/>
                <a:gd name="T19" fmla="*/ 242 h 251"/>
                <a:gd name="T20" fmla="*/ 26 w 146"/>
                <a:gd name="T21" fmla="*/ 248 h 251"/>
                <a:gd name="T22" fmla="*/ 63 w 146"/>
                <a:gd name="T23" fmla="*/ 251 h 251"/>
                <a:gd name="T24" fmla="*/ 97 w 146"/>
                <a:gd name="T25" fmla="*/ 245 h 251"/>
                <a:gd name="T26" fmla="*/ 124 w 146"/>
                <a:gd name="T27" fmla="*/ 228 h 251"/>
                <a:gd name="T28" fmla="*/ 140 w 146"/>
                <a:gd name="T29" fmla="*/ 201 h 251"/>
                <a:gd name="T30" fmla="*/ 146 w 146"/>
                <a:gd name="T31" fmla="*/ 164 h 251"/>
                <a:gd name="T32" fmla="*/ 141 w 146"/>
                <a:gd name="T33" fmla="*/ 129 h 251"/>
                <a:gd name="T34" fmla="*/ 127 w 146"/>
                <a:gd name="T35" fmla="*/ 102 h 251"/>
                <a:gd name="T36" fmla="*/ 115 w 146"/>
                <a:gd name="T37" fmla="*/ 164 h 251"/>
                <a:gd name="T38" fmla="*/ 100 w 146"/>
                <a:gd name="T39" fmla="*/ 209 h 251"/>
                <a:gd name="T40" fmla="*/ 63 w 146"/>
                <a:gd name="T41" fmla="*/ 224 h 251"/>
                <a:gd name="T42" fmla="*/ 42 w 146"/>
                <a:gd name="T43" fmla="*/ 223 h 251"/>
                <a:gd name="T44" fmla="*/ 30 w 146"/>
                <a:gd name="T45" fmla="*/ 221 h 251"/>
                <a:gd name="T46" fmla="*/ 30 w 146"/>
                <a:gd name="T47" fmla="*/ 117 h 251"/>
                <a:gd name="T48" fmla="*/ 46 w 146"/>
                <a:gd name="T49" fmla="*/ 108 h 251"/>
                <a:gd name="T50" fmla="*/ 68 w 146"/>
                <a:gd name="T51" fmla="*/ 104 h 251"/>
                <a:gd name="T52" fmla="*/ 89 w 146"/>
                <a:gd name="T53" fmla="*/ 109 h 251"/>
                <a:gd name="T54" fmla="*/ 104 w 146"/>
                <a:gd name="T55" fmla="*/ 121 h 251"/>
                <a:gd name="T56" fmla="*/ 112 w 146"/>
                <a:gd name="T57" fmla="*/ 141 h 251"/>
                <a:gd name="T58" fmla="*/ 115 w 146"/>
                <a:gd name="T59" fmla="*/ 16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251">
                  <a:moveTo>
                    <a:pt x="127" y="102"/>
                  </a:moveTo>
                  <a:cubicBezTo>
                    <a:pt x="120" y="94"/>
                    <a:pt x="112" y="88"/>
                    <a:pt x="103" y="84"/>
                  </a:cubicBezTo>
                  <a:cubicBezTo>
                    <a:pt x="94" y="80"/>
                    <a:pt x="83" y="78"/>
                    <a:pt x="71" y="78"/>
                  </a:cubicBezTo>
                  <a:cubicBezTo>
                    <a:pt x="62" y="78"/>
                    <a:pt x="53" y="79"/>
                    <a:pt x="46" y="81"/>
                  </a:cubicBezTo>
                  <a:cubicBezTo>
                    <a:pt x="39" y="84"/>
                    <a:pt x="34" y="86"/>
                    <a:pt x="30" y="8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7" y="244"/>
                    <a:pt x="16" y="246"/>
                    <a:pt x="26" y="248"/>
                  </a:cubicBezTo>
                  <a:cubicBezTo>
                    <a:pt x="37" y="250"/>
                    <a:pt x="49" y="251"/>
                    <a:pt x="63" y="251"/>
                  </a:cubicBezTo>
                  <a:cubicBezTo>
                    <a:pt x="76" y="251"/>
                    <a:pt x="87" y="249"/>
                    <a:pt x="97" y="245"/>
                  </a:cubicBezTo>
                  <a:cubicBezTo>
                    <a:pt x="108" y="241"/>
                    <a:pt x="116" y="235"/>
                    <a:pt x="124" y="228"/>
                  </a:cubicBezTo>
                  <a:cubicBezTo>
                    <a:pt x="131" y="220"/>
                    <a:pt x="136" y="211"/>
                    <a:pt x="140" y="201"/>
                  </a:cubicBezTo>
                  <a:cubicBezTo>
                    <a:pt x="144" y="190"/>
                    <a:pt x="146" y="178"/>
                    <a:pt x="146" y="164"/>
                  </a:cubicBezTo>
                  <a:cubicBezTo>
                    <a:pt x="146" y="152"/>
                    <a:pt x="145" y="140"/>
                    <a:pt x="141" y="129"/>
                  </a:cubicBezTo>
                  <a:cubicBezTo>
                    <a:pt x="138" y="119"/>
                    <a:pt x="133" y="109"/>
                    <a:pt x="127" y="102"/>
                  </a:cubicBezTo>
                  <a:close/>
                  <a:moveTo>
                    <a:pt x="115" y="164"/>
                  </a:moveTo>
                  <a:cubicBezTo>
                    <a:pt x="115" y="183"/>
                    <a:pt x="110" y="198"/>
                    <a:pt x="100" y="209"/>
                  </a:cubicBezTo>
                  <a:cubicBezTo>
                    <a:pt x="91" y="219"/>
                    <a:pt x="78" y="224"/>
                    <a:pt x="63" y="224"/>
                  </a:cubicBezTo>
                  <a:cubicBezTo>
                    <a:pt x="55" y="224"/>
                    <a:pt x="48" y="224"/>
                    <a:pt x="42" y="223"/>
                  </a:cubicBezTo>
                  <a:cubicBezTo>
                    <a:pt x="37" y="223"/>
                    <a:pt x="33" y="222"/>
                    <a:pt x="30" y="221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4" y="114"/>
                    <a:pt x="39" y="111"/>
                    <a:pt x="46" y="108"/>
                  </a:cubicBezTo>
                  <a:cubicBezTo>
                    <a:pt x="52" y="106"/>
                    <a:pt x="60" y="104"/>
                    <a:pt x="68" y="104"/>
                  </a:cubicBezTo>
                  <a:cubicBezTo>
                    <a:pt x="76" y="104"/>
                    <a:pt x="83" y="106"/>
                    <a:pt x="89" y="109"/>
                  </a:cubicBezTo>
                  <a:cubicBezTo>
                    <a:pt x="95" y="112"/>
                    <a:pt x="100" y="116"/>
                    <a:pt x="104" y="121"/>
                  </a:cubicBezTo>
                  <a:cubicBezTo>
                    <a:pt x="108" y="127"/>
                    <a:pt x="110" y="133"/>
                    <a:pt x="112" y="141"/>
                  </a:cubicBezTo>
                  <a:cubicBezTo>
                    <a:pt x="114" y="148"/>
                    <a:pt x="115" y="156"/>
                    <a:pt x="115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DF4303C-6690-4A1C-8CEC-D05B25F00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925" y="635000"/>
              <a:ext cx="87313" cy="396875"/>
            </a:xfrm>
            <a:custGeom>
              <a:avLst/>
              <a:gdLst>
                <a:gd name="T0" fmla="*/ 43 w 55"/>
                <a:gd name="T1" fmla="*/ 223 h 250"/>
                <a:gd name="T2" fmla="*/ 36 w 55"/>
                <a:gd name="T3" fmla="*/ 218 h 250"/>
                <a:gd name="T4" fmla="*/ 32 w 55"/>
                <a:gd name="T5" fmla="*/ 211 h 250"/>
                <a:gd name="T6" fmla="*/ 30 w 55"/>
                <a:gd name="T7" fmla="*/ 199 h 250"/>
                <a:gd name="T8" fmla="*/ 30 w 55"/>
                <a:gd name="T9" fmla="*/ 0 h 250"/>
                <a:gd name="T10" fmla="*/ 0 w 55"/>
                <a:gd name="T11" fmla="*/ 5 h 250"/>
                <a:gd name="T12" fmla="*/ 0 w 55"/>
                <a:gd name="T13" fmla="*/ 5 h 250"/>
                <a:gd name="T14" fmla="*/ 0 w 55"/>
                <a:gd name="T15" fmla="*/ 204 h 250"/>
                <a:gd name="T16" fmla="*/ 12 w 55"/>
                <a:gd name="T17" fmla="*/ 239 h 250"/>
                <a:gd name="T18" fmla="*/ 51 w 55"/>
                <a:gd name="T19" fmla="*/ 250 h 250"/>
                <a:gd name="T20" fmla="*/ 51 w 55"/>
                <a:gd name="T21" fmla="*/ 250 h 250"/>
                <a:gd name="T22" fmla="*/ 55 w 55"/>
                <a:gd name="T23" fmla="*/ 225 h 250"/>
                <a:gd name="T24" fmla="*/ 55 w 55"/>
                <a:gd name="T25" fmla="*/ 225 h 250"/>
                <a:gd name="T26" fmla="*/ 43 w 55"/>
                <a:gd name="T27" fmla="*/ 22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250">
                  <a:moveTo>
                    <a:pt x="43" y="223"/>
                  </a:moveTo>
                  <a:cubicBezTo>
                    <a:pt x="40" y="222"/>
                    <a:pt x="38" y="220"/>
                    <a:pt x="36" y="218"/>
                  </a:cubicBezTo>
                  <a:cubicBezTo>
                    <a:pt x="34" y="217"/>
                    <a:pt x="32" y="214"/>
                    <a:pt x="32" y="211"/>
                  </a:cubicBezTo>
                  <a:cubicBezTo>
                    <a:pt x="31" y="208"/>
                    <a:pt x="30" y="204"/>
                    <a:pt x="30" y="19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9"/>
                    <a:pt x="4" y="231"/>
                    <a:pt x="12" y="239"/>
                  </a:cubicBezTo>
                  <a:cubicBezTo>
                    <a:pt x="19" y="246"/>
                    <a:pt x="32" y="250"/>
                    <a:pt x="51" y="250"/>
                  </a:cubicBezTo>
                  <a:cubicBezTo>
                    <a:pt x="51" y="250"/>
                    <a:pt x="51" y="250"/>
                    <a:pt x="51" y="250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0" y="224"/>
                    <a:pt x="46" y="224"/>
                    <a:pt x="43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008A5F5-5067-42B1-B9D2-4C11EF071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338" y="763588"/>
              <a:ext cx="211138" cy="269875"/>
            </a:xfrm>
            <a:custGeom>
              <a:avLst/>
              <a:gdLst>
                <a:gd name="T0" fmla="*/ 104 w 134"/>
                <a:gd name="T1" fmla="*/ 140 h 170"/>
                <a:gd name="T2" fmla="*/ 99 w 134"/>
                <a:gd name="T3" fmla="*/ 141 h 170"/>
                <a:gd name="T4" fmla="*/ 91 w 134"/>
                <a:gd name="T5" fmla="*/ 142 h 170"/>
                <a:gd name="T6" fmla="*/ 82 w 134"/>
                <a:gd name="T7" fmla="*/ 143 h 170"/>
                <a:gd name="T8" fmla="*/ 72 w 134"/>
                <a:gd name="T9" fmla="*/ 143 h 170"/>
                <a:gd name="T10" fmla="*/ 40 w 134"/>
                <a:gd name="T11" fmla="*/ 130 h 170"/>
                <a:gd name="T12" fmla="*/ 30 w 134"/>
                <a:gd name="T13" fmla="*/ 87 h 170"/>
                <a:gd name="T14" fmla="*/ 30 w 134"/>
                <a:gd name="T15" fmla="*/ 0 h 170"/>
                <a:gd name="T16" fmla="*/ 0 w 134"/>
                <a:gd name="T17" fmla="*/ 0 h 170"/>
                <a:gd name="T18" fmla="*/ 0 w 134"/>
                <a:gd name="T19" fmla="*/ 94 h 170"/>
                <a:gd name="T20" fmla="*/ 4 w 134"/>
                <a:gd name="T21" fmla="*/ 124 h 170"/>
                <a:gd name="T22" fmla="*/ 15 w 134"/>
                <a:gd name="T23" fmla="*/ 148 h 170"/>
                <a:gd name="T24" fmla="*/ 36 w 134"/>
                <a:gd name="T25" fmla="*/ 164 h 170"/>
                <a:gd name="T26" fmla="*/ 69 w 134"/>
                <a:gd name="T27" fmla="*/ 170 h 170"/>
                <a:gd name="T28" fmla="*/ 107 w 134"/>
                <a:gd name="T29" fmla="*/ 167 h 170"/>
                <a:gd name="T30" fmla="*/ 134 w 134"/>
                <a:gd name="T31" fmla="*/ 161 h 170"/>
                <a:gd name="T32" fmla="*/ 134 w 134"/>
                <a:gd name="T33" fmla="*/ 161 h 170"/>
                <a:gd name="T34" fmla="*/ 134 w 134"/>
                <a:gd name="T35" fmla="*/ 0 h 170"/>
                <a:gd name="T36" fmla="*/ 104 w 134"/>
                <a:gd name="T37" fmla="*/ 0 h 170"/>
                <a:gd name="T38" fmla="*/ 104 w 134"/>
                <a:gd name="T39" fmla="*/ 14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70">
                  <a:moveTo>
                    <a:pt x="104" y="140"/>
                  </a:moveTo>
                  <a:cubicBezTo>
                    <a:pt x="103" y="140"/>
                    <a:pt x="101" y="141"/>
                    <a:pt x="99" y="141"/>
                  </a:cubicBezTo>
                  <a:cubicBezTo>
                    <a:pt x="97" y="141"/>
                    <a:pt x="94" y="142"/>
                    <a:pt x="91" y="142"/>
                  </a:cubicBezTo>
                  <a:cubicBezTo>
                    <a:pt x="88" y="142"/>
                    <a:pt x="85" y="143"/>
                    <a:pt x="82" y="143"/>
                  </a:cubicBezTo>
                  <a:cubicBezTo>
                    <a:pt x="78" y="143"/>
                    <a:pt x="75" y="143"/>
                    <a:pt x="72" y="143"/>
                  </a:cubicBezTo>
                  <a:cubicBezTo>
                    <a:pt x="57" y="143"/>
                    <a:pt x="46" y="139"/>
                    <a:pt x="40" y="130"/>
                  </a:cubicBezTo>
                  <a:cubicBezTo>
                    <a:pt x="34" y="122"/>
                    <a:pt x="30" y="107"/>
                    <a:pt x="30" y="8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1" y="115"/>
                    <a:pt x="4" y="124"/>
                  </a:cubicBezTo>
                  <a:cubicBezTo>
                    <a:pt x="6" y="133"/>
                    <a:pt x="10" y="142"/>
                    <a:pt x="15" y="148"/>
                  </a:cubicBezTo>
                  <a:cubicBezTo>
                    <a:pt x="21" y="155"/>
                    <a:pt x="28" y="160"/>
                    <a:pt x="36" y="164"/>
                  </a:cubicBezTo>
                  <a:cubicBezTo>
                    <a:pt x="45" y="168"/>
                    <a:pt x="56" y="170"/>
                    <a:pt x="69" y="170"/>
                  </a:cubicBezTo>
                  <a:cubicBezTo>
                    <a:pt x="83" y="170"/>
                    <a:pt x="96" y="169"/>
                    <a:pt x="107" y="167"/>
                  </a:cubicBezTo>
                  <a:cubicBezTo>
                    <a:pt x="118" y="165"/>
                    <a:pt x="127" y="163"/>
                    <a:pt x="134" y="161"/>
                  </a:cubicBezTo>
                  <a:cubicBezTo>
                    <a:pt x="134" y="161"/>
                    <a:pt x="134" y="161"/>
                    <a:pt x="134" y="16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AD5F317-13AA-427F-A2CF-255EE6D405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9038" y="757238"/>
              <a:ext cx="230188" cy="276225"/>
            </a:xfrm>
            <a:custGeom>
              <a:avLst/>
              <a:gdLst>
                <a:gd name="T0" fmla="*/ 127 w 145"/>
                <a:gd name="T1" fmla="*/ 21 h 174"/>
                <a:gd name="T2" fmla="*/ 76 w 145"/>
                <a:gd name="T3" fmla="*/ 0 h 174"/>
                <a:gd name="T4" fmla="*/ 48 w 145"/>
                <a:gd name="T5" fmla="*/ 6 h 174"/>
                <a:gd name="T6" fmla="*/ 23 w 145"/>
                <a:gd name="T7" fmla="*/ 22 h 174"/>
                <a:gd name="T8" fmla="*/ 6 w 145"/>
                <a:gd name="T9" fmla="*/ 49 h 174"/>
                <a:gd name="T10" fmla="*/ 0 w 145"/>
                <a:gd name="T11" fmla="*/ 88 h 174"/>
                <a:gd name="T12" fmla="*/ 5 w 145"/>
                <a:gd name="T13" fmla="*/ 122 h 174"/>
                <a:gd name="T14" fmla="*/ 20 w 145"/>
                <a:gd name="T15" fmla="*/ 150 h 174"/>
                <a:gd name="T16" fmla="*/ 46 w 145"/>
                <a:gd name="T17" fmla="*/ 168 h 174"/>
                <a:gd name="T18" fmla="*/ 84 w 145"/>
                <a:gd name="T19" fmla="*/ 174 h 174"/>
                <a:gd name="T20" fmla="*/ 114 w 145"/>
                <a:gd name="T21" fmla="*/ 171 h 174"/>
                <a:gd name="T22" fmla="*/ 133 w 145"/>
                <a:gd name="T23" fmla="*/ 165 h 174"/>
                <a:gd name="T24" fmla="*/ 133 w 145"/>
                <a:gd name="T25" fmla="*/ 165 h 174"/>
                <a:gd name="T26" fmla="*/ 129 w 145"/>
                <a:gd name="T27" fmla="*/ 140 h 174"/>
                <a:gd name="T28" fmla="*/ 129 w 145"/>
                <a:gd name="T29" fmla="*/ 139 h 174"/>
                <a:gd name="T30" fmla="*/ 129 w 145"/>
                <a:gd name="T31" fmla="*/ 139 h 174"/>
                <a:gd name="T32" fmla="*/ 113 w 145"/>
                <a:gd name="T33" fmla="*/ 145 h 174"/>
                <a:gd name="T34" fmla="*/ 87 w 145"/>
                <a:gd name="T35" fmla="*/ 147 h 174"/>
                <a:gd name="T36" fmla="*/ 46 w 145"/>
                <a:gd name="T37" fmla="*/ 134 h 174"/>
                <a:gd name="T38" fmla="*/ 31 w 145"/>
                <a:gd name="T39" fmla="*/ 96 h 174"/>
                <a:gd name="T40" fmla="*/ 145 w 145"/>
                <a:gd name="T41" fmla="*/ 96 h 174"/>
                <a:gd name="T42" fmla="*/ 145 w 145"/>
                <a:gd name="T43" fmla="*/ 95 h 174"/>
                <a:gd name="T44" fmla="*/ 145 w 145"/>
                <a:gd name="T45" fmla="*/ 90 h 174"/>
                <a:gd name="T46" fmla="*/ 145 w 145"/>
                <a:gd name="T47" fmla="*/ 85 h 174"/>
                <a:gd name="T48" fmla="*/ 127 w 145"/>
                <a:gd name="T49" fmla="*/ 21 h 174"/>
                <a:gd name="T50" fmla="*/ 75 w 145"/>
                <a:gd name="T51" fmla="*/ 26 h 174"/>
                <a:gd name="T52" fmla="*/ 103 w 145"/>
                <a:gd name="T53" fmla="*/ 39 h 174"/>
                <a:gd name="T54" fmla="*/ 113 w 145"/>
                <a:gd name="T55" fmla="*/ 71 h 174"/>
                <a:gd name="T56" fmla="*/ 32 w 145"/>
                <a:gd name="T57" fmla="*/ 71 h 174"/>
                <a:gd name="T58" fmla="*/ 36 w 145"/>
                <a:gd name="T59" fmla="*/ 55 h 174"/>
                <a:gd name="T60" fmla="*/ 44 w 145"/>
                <a:gd name="T61" fmla="*/ 40 h 174"/>
                <a:gd name="T62" fmla="*/ 57 w 145"/>
                <a:gd name="T63" fmla="*/ 30 h 174"/>
                <a:gd name="T64" fmla="*/ 75 w 145"/>
                <a:gd name="T65" fmla="*/ 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174">
                  <a:moveTo>
                    <a:pt x="127" y="21"/>
                  </a:moveTo>
                  <a:cubicBezTo>
                    <a:pt x="115" y="7"/>
                    <a:pt x="98" y="0"/>
                    <a:pt x="76" y="0"/>
                  </a:cubicBezTo>
                  <a:cubicBezTo>
                    <a:pt x="66" y="0"/>
                    <a:pt x="57" y="2"/>
                    <a:pt x="48" y="6"/>
                  </a:cubicBezTo>
                  <a:cubicBezTo>
                    <a:pt x="38" y="9"/>
                    <a:pt x="30" y="15"/>
                    <a:pt x="23" y="22"/>
                  </a:cubicBezTo>
                  <a:cubicBezTo>
                    <a:pt x="16" y="29"/>
                    <a:pt x="11" y="38"/>
                    <a:pt x="6" y="49"/>
                  </a:cubicBezTo>
                  <a:cubicBezTo>
                    <a:pt x="2" y="60"/>
                    <a:pt x="0" y="73"/>
                    <a:pt x="0" y="88"/>
                  </a:cubicBezTo>
                  <a:cubicBezTo>
                    <a:pt x="0" y="100"/>
                    <a:pt x="2" y="112"/>
                    <a:pt x="5" y="122"/>
                  </a:cubicBezTo>
                  <a:cubicBezTo>
                    <a:pt x="8" y="133"/>
                    <a:pt x="13" y="142"/>
                    <a:pt x="20" y="150"/>
                  </a:cubicBezTo>
                  <a:cubicBezTo>
                    <a:pt x="27" y="157"/>
                    <a:pt x="36" y="163"/>
                    <a:pt x="46" y="168"/>
                  </a:cubicBezTo>
                  <a:cubicBezTo>
                    <a:pt x="57" y="172"/>
                    <a:pt x="69" y="174"/>
                    <a:pt x="84" y="174"/>
                  </a:cubicBezTo>
                  <a:cubicBezTo>
                    <a:pt x="95" y="174"/>
                    <a:pt x="105" y="173"/>
                    <a:pt x="114" y="171"/>
                  </a:cubicBezTo>
                  <a:cubicBezTo>
                    <a:pt x="123" y="169"/>
                    <a:pt x="130" y="167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5" y="141"/>
                    <a:pt x="120" y="143"/>
                    <a:pt x="113" y="145"/>
                  </a:cubicBezTo>
                  <a:cubicBezTo>
                    <a:pt x="106" y="146"/>
                    <a:pt x="97" y="147"/>
                    <a:pt x="87" y="147"/>
                  </a:cubicBezTo>
                  <a:cubicBezTo>
                    <a:pt x="68" y="147"/>
                    <a:pt x="55" y="143"/>
                    <a:pt x="46" y="134"/>
                  </a:cubicBezTo>
                  <a:cubicBezTo>
                    <a:pt x="38" y="125"/>
                    <a:pt x="33" y="112"/>
                    <a:pt x="31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2"/>
                    <a:pt x="145" y="90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45" y="56"/>
                    <a:pt x="139" y="35"/>
                    <a:pt x="127" y="21"/>
                  </a:cubicBezTo>
                  <a:close/>
                  <a:moveTo>
                    <a:pt x="75" y="26"/>
                  </a:moveTo>
                  <a:cubicBezTo>
                    <a:pt x="87" y="26"/>
                    <a:pt x="97" y="30"/>
                    <a:pt x="103" y="39"/>
                  </a:cubicBezTo>
                  <a:cubicBezTo>
                    <a:pt x="110" y="47"/>
                    <a:pt x="114" y="58"/>
                    <a:pt x="11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3" y="66"/>
                    <a:pt x="34" y="60"/>
                    <a:pt x="36" y="55"/>
                  </a:cubicBezTo>
                  <a:cubicBezTo>
                    <a:pt x="38" y="49"/>
                    <a:pt x="41" y="44"/>
                    <a:pt x="44" y="40"/>
                  </a:cubicBezTo>
                  <a:cubicBezTo>
                    <a:pt x="48" y="36"/>
                    <a:pt x="52" y="33"/>
                    <a:pt x="57" y="30"/>
                  </a:cubicBezTo>
                  <a:cubicBezTo>
                    <a:pt x="63" y="27"/>
                    <a:pt x="69" y="26"/>
                    <a:pt x="7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196323C-49E0-42DD-8C32-9F927B9C16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74963" y="760413"/>
              <a:ext cx="47625" cy="49213"/>
            </a:xfrm>
            <a:custGeom>
              <a:avLst/>
              <a:gdLst>
                <a:gd name="T0" fmla="*/ 30 w 30"/>
                <a:gd name="T1" fmla="*/ 15 h 31"/>
                <a:gd name="T2" fmla="*/ 29 w 30"/>
                <a:gd name="T3" fmla="*/ 22 h 31"/>
                <a:gd name="T4" fmla="*/ 25 w 30"/>
                <a:gd name="T5" fmla="*/ 27 h 31"/>
                <a:gd name="T6" fmla="*/ 20 w 30"/>
                <a:gd name="T7" fmla="*/ 30 h 31"/>
                <a:gd name="T8" fmla="*/ 15 w 30"/>
                <a:gd name="T9" fmla="*/ 31 h 31"/>
                <a:gd name="T10" fmla="*/ 9 w 30"/>
                <a:gd name="T11" fmla="*/ 30 h 31"/>
                <a:gd name="T12" fmla="*/ 4 w 30"/>
                <a:gd name="T13" fmla="*/ 27 h 31"/>
                <a:gd name="T14" fmla="*/ 1 w 30"/>
                <a:gd name="T15" fmla="*/ 22 h 31"/>
                <a:gd name="T16" fmla="*/ 0 w 30"/>
                <a:gd name="T17" fmla="*/ 15 h 31"/>
                <a:gd name="T18" fmla="*/ 1 w 30"/>
                <a:gd name="T19" fmla="*/ 9 h 31"/>
                <a:gd name="T20" fmla="*/ 4 w 30"/>
                <a:gd name="T21" fmla="*/ 4 h 31"/>
                <a:gd name="T22" fmla="*/ 9 w 30"/>
                <a:gd name="T23" fmla="*/ 1 h 31"/>
                <a:gd name="T24" fmla="*/ 15 w 30"/>
                <a:gd name="T25" fmla="*/ 0 h 31"/>
                <a:gd name="T26" fmla="*/ 20 w 30"/>
                <a:gd name="T27" fmla="*/ 1 h 31"/>
                <a:gd name="T28" fmla="*/ 25 w 30"/>
                <a:gd name="T29" fmla="*/ 4 h 31"/>
                <a:gd name="T30" fmla="*/ 29 w 30"/>
                <a:gd name="T31" fmla="*/ 9 h 31"/>
                <a:gd name="T32" fmla="*/ 30 w 30"/>
                <a:gd name="T33" fmla="*/ 15 h 31"/>
                <a:gd name="T34" fmla="*/ 27 w 30"/>
                <a:gd name="T35" fmla="*/ 15 h 31"/>
                <a:gd name="T36" fmla="*/ 26 w 30"/>
                <a:gd name="T37" fmla="*/ 10 h 31"/>
                <a:gd name="T38" fmla="*/ 23 w 30"/>
                <a:gd name="T39" fmla="*/ 6 h 31"/>
                <a:gd name="T40" fmla="*/ 20 w 30"/>
                <a:gd name="T41" fmla="*/ 3 h 31"/>
                <a:gd name="T42" fmla="*/ 15 w 30"/>
                <a:gd name="T43" fmla="*/ 2 h 31"/>
                <a:gd name="T44" fmla="*/ 10 w 30"/>
                <a:gd name="T45" fmla="*/ 3 h 31"/>
                <a:gd name="T46" fmla="*/ 6 w 30"/>
                <a:gd name="T47" fmla="*/ 6 h 31"/>
                <a:gd name="T48" fmla="*/ 4 w 30"/>
                <a:gd name="T49" fmla="*/ 10 h 31"/>
                <a:gd name="T50" fmla="*/ 3 w 30"/>
                <a:gd name="T51" fmla="*/ 15 h 31"/>
                <a:gd name="T52" fmla="*/ 4 w 30"/>
                <a:gd name="T53" fmla="*/ 21 h 31"/>
                <a:gd name="T54" fmla="*/ 6 w 30"/>
                <a:gd name="T55" fmla="*/ 25 h 31"/>
                <a:gd name="T56" fmla="*/ 10 w 30"/>
                <a:gd name="T57" fmla="*/ 27 h 31"/>
                <a:gd name="T58" fmla="*/ 15 w 30"/>
                <a:gd name="T59" fmla="*/ 28 h 31"/>
                <a:gd name="T60" fmla="*/ 20 w 30"/>
                <a:gd name="T61" fmla="*/ 27 h 31"/>
                <a:gd name="T62" fmla="*/ 23 w 30"/>
                <a:gd name="T63" fmla="*/ 25 h 31"/>
                <a:gd name="T64" fmla="*/ 26 w 30"/>
                <a:gd name="T65" fmla="*/ 21 h 31"/>
                <a:gd name="T66" fmla="*/ 27 w 30"/>
                <a:gd name="T67" fmla="*/ 15 h 31"/>
                <a:gd name="T68" fmla="*/ 19 w 30"/>
                <a:gd name="T69" fmla="*/ 24 h 31"/>
                <a:gd name="T70" fmla="*/ 17 w 30"/>
                <a:gd name="T71" fmla="*/ 20 h 31"/>
                <a:gd name="T72" fmla="*/ 15 w 30"/>
                <a:gd name="T73" fmla="*/ 18 h 31"/>
                <a:gd name="T74" fmla="*/ 12 w 30"/>
                <a:gd name="T75" fmla="*/ 18 h 31"/>
                <a:gd name="T76" fmla="*/ 12 w 30"/>
                <a:gd name="T77" fmla="*/ 24 h 31"/>
                <a:gd name="T78" fmla="*/ 9 w 30"/>
                <a:gd name="T79" fmla="*/ 24 h 31"/>
                <a:gd name="T80" fmla="*/ 9 w 30"/>
                <a:gd name="T81" fmla="*/ 7 h 31"/>
                <a:gd name="T82" fmla="*/ 11 w 30"/>
                <a:gd name="T83" fmla="*/ 7 h 31"/>
                <a:gd name="T84" fmla="*/ 14 w 30"/>
                <a:gd name="T85" fmla="*/ 7 h 31"/>
                <a:gd name="T86" fmla="*/ 19 w 30"/>
                <a:gd name="T87" fmla="*/ 8 h 31"/>
                <a:gd name="T88" fmla="*/ 21 w 30"/>
                <a:gd name="T89" fmla="*/ 12 h 31"/>
                <a:gd name="T90" fmla="*/ 20 w 30"/>
                <a:gd name="T91" fmla="*/ 15 h 31"/>
                <a:gd name="T92" fmla="*/ 18 w 30"/>
                <a:gd name="T93" fmla="*/ 17 h 31"/>
                <a:gd name="T94" fmla="*/ 19 w 30"/>
                <a:gd name="T95" fmla="*/ 18 h 31"/>
                <a:gd name="T96" fmla="*/ 20 w 30"/>
                <a:gd name="T97" fmla="*/ 20 h 31"/>
                <a:gd name="T98" fmla="*/ 21 w 30"/>
                <a:gd name="T99" fmla="*/ 22 h 31"/>
                <a:gd name="T100" fmla="*/ 22 w 30"/>
                <a:gd name="T101" fmla="*/ 24 h 31"/>
                <a:gd name="T102" fmla="*/ 19 w 30"/>
                <a:gd name="T103" fmla="*/ 24 h 31"/>
                <a:gd name="T104" fmla="*/ 12 w 30"/>
                <a:gd name="T105" fmla="*/ 15 h 31"/>
                <a:gd name="T106" fmla="*/ 13 w 30"/>
                <a:gd name="T107" fmla="*/ 15 h 31"/>
                <a:gd name="T108" fmla="*/ 17 w 30"/>
                <a:gd name="T109" fmla="*/ 14 h 31"/>
                <a:gd name="T110" fmla="*/ 18 w 30"/>
                <a:gd name="T111" fmla="*/ 12 h 31"/>
                <a:gd name="T112" fmla="*/ 17 w 30"/>
                <a:gd name="T113" fmla="*/ 10 h 31"/>
                <a:gd name="T114" fmla="*/ 14 w 30"/>
                <a:gd name="T115" fmla="*/ 9 h 31"/>
                <a:gd name="T116" fmla="*/ 13 w 30"/>
                <a:gd name="T117" fmla="*/ 9 h 31"/>
                <a:gd name="T118" fmla="*/ 12 w 30"/>
                <a:gd name="T119" fmla="*/ 9 h 31"/>
                <a:gd name="T120" fmla="*/ 12 w 30"/>
                <a:gd name="T12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" h="31">
                  <a:moveTo>
                    <a:pt x="30" y="15"/>
                  </a:moveTo>
                  <a:cubicBezTo>
                    <a:pt x="30" y="18"/>
                    <a:pt x="29" y="20"/>
                    <a:pt x="29" y="22"/>
                  </a:cubicBezTo>
                  <a:cubicBezTo>
                    <a:pt x="28" y="24"/>
                    <a:pt x="27" y="26"/>
                    <a:pt x="25" y="27"/>
                  </a:cubicBezTo>
                  <a:cubicBezTo>
                    <a:pt x="24" y="29"/>
                    <a:pt x="22" y="30"/>
                    <a:pt x="20" y="30"/>
                  </a:cubicBezTo>
                  <a:cubicBezTo>
                    <a:pt x="19" y="31"/>
                    <a:pt x="17" y="31"/>
                    <a:pt x="15" y="31"/>
                  </a:cubicBezTo>
                  <a:cubicBezTo>
                    <a:pt x="13" y="31"/>
                    <a:pt x="11" y="31"/>
                    <a:pt x="9" y="30"/>
                  </a:cubicBezTo>
                  <a:cubicBezTo>
                    <a:pt x="7" y="30"/>
                    <a:pt x="6" y="29"/>
                    <a:pt x="4" y="27"/>
                  </a:cubicBezTo>
                  <a:cubicBezTo>
                    <a:pt x="3" y="26"/>
                    <a:pt x="2" y="24"/>
                    <a:pt x="1" y="22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6" y="2"/>
                    <a:pt x="7" y="1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2" y="1"/>
                    <a:pt x="24" y="2"/>
                    <a:pt x="25" y="4"/>
                  </a:cubicBezTo>
                  <a:cubicBezTo>
                    <a:pt x="27" y="5"/>
                    <a:pt x="28" y="7"/>
                    <a:pt x="29" y="9"/>
                  </a:cubicBezTo>
                  <a:cubicBezTo>
                    <a:pt x="29" y="11"/>
                    <a:pt x="30" y="13"/>
                    <a:pt x="30" y="15"/>
                  </a:cubicBezTo>
                  <a:close/>
                  <a:moveTo>
                    <a:pt x="27" y="15"/>
                  </a:moveTo>
                  <a:cubicBezTo>
                    <a:pt x="27" y="14"/>
                    <a:pt x="26" y="12"/>
                    <a:pt x="26" y="10"/>
                  </a:cubicBezTo>
                  <a:cubicBezTo>
                    <a:pt x="25" y="9"/>
                    <a:pt x="24" y="7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3" y="2"/>
                    <a:pt x="11" y="3"/>
                    <a:pt x="10" y="3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5" y="7"/>
                    <a:pt x="4" y="9"/>
                    <a:pt x="4" y="10"/>
                  </a:cubicBezTo>
                  <a:cubicBezTo>
                    <a:pt x="3" y="12"/>
                    <a:pt x="3" y="14"/>
                    <a:pt x="3" y="15"/>
                  </a:cubicBezTo>
                  <a:cubicBezTo>
                    <a:pt x="3" y="17"/>
                    <a:pt x="3" y="19"/>
                    <a:pt x="4" y="21"/>
                  </a:cubicBezTo>
                  <a:cubicBezTo>
                    <a:pt x="4" y="22"/>
                    <a:pt x="5" y="24"/>
                    <a:pt x="6" y="25"/>
                  </a:cubicBezTo>
                  <a:cubicBezTo>
                    <a:pt x="7" y="26"/>
                    <a:pt x="9" y="27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6" y="28"/>
                    <a:pt x="18" y="28"/>
                    <a:pt x="20" y="27"/>
                  </a:cubicBezTo>
                  <a:cubicBezTo>
                    <a:pt x="21" y="27"/>
                    <a:pt x="22" y="26"/>
                    <a:pt x="23" y="25"/>
                  </a:cubicBezTo>
                  <a:cubicBezTo>
                    <a:pt x="24" y="24"/>
                    <a:pt x="25" y="22"/>
                    <a:pt x="26" y="21"/>
                  </a:cubicBezTo>
                  <a:cubicBezTo>
                    <a:pt x="26" y="19"/>
                    <a:pt x="27" y="17"/>
                    <a:pt x="27" y="15"/>
                  </a:cubicBezTo>
                  <a:close/>
                  <a:moveTo>
                    <a:pt x="19" y="24"/>
                  </a:moveTo>
                  <a:cubicBezTo>
                    <a:pt x="18" y="23"/>
                    <a:pt x="18" y="22"/>
                    <a:pt x="17" y="20"/>
                  </a:cubicBezTo>
                  <a:cubicBezTo>
                    <a:pt x="16" y="19"/>
                    <a:pt x="15" y="18"/>
                    <a:pt x="1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6" y="7"/>
                    <a:pt x="18" y="7"/>
                    <a:pt x="19" y="8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4"/>
                    <a:pt x="20" y="15"/>
                  </a:cubicBezTo>
                  <a:cubicBezTo>
                    <a:pt x="20" y="16"/>
                    <a:pt x="19" y="17"/>
                    <a:pt x="18" y="17"/>
                  </a:cubicBezTo>
                  <a:cubicBezTo>
                    <a:pt x="18" y="17"/>
                    <a:pt x="19" y="18"/>
                    <a:pt x="19" y="18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2" y="23"/>
                    <a:pt x="22" y="23"/>
                    <a:pt x="22" y="24"/>
                  </a:cubicBezTo>
                  <a:lnTo>
                    <a:pt x="19" y="24"/>
                  </a:lnTo>
                  <a:close/>
                  <a:moveTo>
                    <a:pt x="1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5" y="15"/>
                    <a:pt x="16" y="15"/>
                    <a:pt x="17" y="14"/>
                  </a:cubicBezTo>
                  <a:cubicBezTo>
                    <a:pt x="18" y="14"/>
                    <a:pt x="18" y="13"/>
                    <a:pt x="18" y="12"/>
                  </a:cubicBezTo>
                  <a:cubicBezTo>
                    <a:pt x="18" y="11"/>
                    <a:pt x="18" y="10"/>
                    <a:pt x="17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BC5D771-B801-45A3-BBB9-ECFC1DC41B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74788" y="758825"/>
              <a:ext cx="233363" cy="361950"/>
            </a:xfrm>
            <a:custGeom>
              <a:avLst/>
              <a:gdLst>
                <a:gd name="T0" fmla="*/ 124 w 147"/>
                <a:gd name="T1" fmla="*/ 23 h 228"/>
                <a:gd name="T2" fmla="*/ 98 w 147"/>
                <a:gd name="T3" fmla="*/ 6 h 228"/>
                <a:gd name="T4" fmla="*/ 63 w 147"/>
                <a:gd name="T5" fmla="*/ 0 h 228"/>
                <a:gd name="T6" fmla="*/ 27 w 147"/>
                <a:gd name="T7" fmla="*/ 3 h 228"/>
                <a:gd name="T8" fmla="*/ 1 w 147"/>
                <a:gd name="T9" fmla="*/ 8 h 228"/>
                <a:gd name="T10" fmla="*/ 0 w 147"/>
                <a:gd name="T11" fmla="*/ 9 h 228"/>
                <a:gd name="T12" fmla="*/ 0 w 147"/>
                <a:gd name="T13" fmla="*/ 228 h 228"/>
                <a:gd name="T14" fmla="*/ 31 w 147"/>
                <a:gd name="T15" fmla="*/ 228 h 228"/>
                <a:gd name="T16" fmla="*/ 31 w 147"/>
                <a:gd name="T17" fmla="*/ 162 h 228"/>
                <a:gd name="T18" fmla="*/ 47 w 147"/>
                <a:gd name="T19" fmla="*/ 169 h 228"/>
                <a:gd name="T20" fmla="*/ 72 w 147"/>
                <a:gd name="T21" fmla="*/ 173 h 228"/>
                <a:gd name="T22" fmla="*/ 104 w 147"/>
                <a:gd name="T23" fmla="*/ 167 h 228"/>
                <a:gd name="T24" fmla="*/ 127 w 147"/>
                <a:gd name="T25" fmla="*/ 149 h 228"/>
                <a:gd name="T26" fmla="*/ 142 w 147"/>
                <a:gd name="T27" fmla="*/ 121 h 228"/>
                <a:gd name="T28" fmla="*/ 147 w 147"/>
                <a:gd name="T29" fmla="*/ 87 h 228"/>
                <a:gd name="T30" fmla="*/ 141 w 147"/>
                <a:gd name="T31" fmla="*/ 50 h 228"/>
                <a:gd name="T32" fmla="*/ 124 w 147"/>
                <a:gd name="T33" fmla="*/ 23 h 228"/>
                <a:gd name="T34" fmla="*/ 31 w 147"/>
                <a:gd name="T35" fmla="*/ 30 h 228"/>
                <a:gd name="T36" fmla="*/ 42 w 147"/>
                <a:gd name="T37" fmla="*/ 28 h 228"/>
                <a:gd name="T38" fmla="*/ 63 w 147"/>
                <a:gd name="T39" fmla="*/ 27 h 228"/>
                <a:gd name="T40" fmla="*/ 101 w 147"/>
                <a:gd name="T41" fmla="*/ 42 h 228"/>
                <a:gd name="T42" fmla="*/ 115 w 147"/>
                <a:gd name="T43" fmla="*/ 87 h 228"/>
                <a:gd name="T44" fmla="*/ 113 w 147"/>
                <a:gd name="T45" fmla="*/ 110 h 228"/>
                <a:gd name="T46" fmla="*/ 104 w 147"/>
                <a:gd name="T47" fmla="*/ 129 h 228"/>
                <a:gd name="T48" fmla="*/ 90 w 147"/>
                <a:gd name="T49" fmla="*/ 142 h 228"/>
                <a:gd name="T50" fmla="*/ 68 w 147"/>
                <a:gd name="T51" fmla="*/ 146 h 228"/>
                <a:gd name="T52" fmla="*/ 46 w 147"/>
                <a:gd name="T53" fmla="*/ 142 h 228"/>
                <a:gd name="T54" fmla="*/ 31 w 147"/>
                <a:gd name="T55" fmla="*/ 134 h 228"/>
                <a:gd name="T56" fmla="*/ 31 w 147"/>
                <a:gd name="T57" fmla="*/ 3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228">
                  <a:moveTo>
                    <a:pt x="124" y="23"/>
                  </a:moveTo>
                  <a:cubicBezTo>
                    <a:pt x="117" y="16"/>
                    <a:pt x="108" y="10"/>
                    <a:pt x="98" y="6"/>
                  </a:cubicBezTo>
                  <a:cubicBezTo>
                    <a:pt x="88" y="2"/>
                    <a:pt x="76" y="0"/>
                    <a:pt x="63" y="0"/>
                  </a:cubicBezTo>
                  <a:cubicBezTo>
                    <a:pt x="50" y="0"/>
                    <a:pt x="37" y="1"/>
                    <a:pt x="27" y="3"/>
                  </a:cubicBezTo>
                  <a:cubicBezTo>
                    <a:pt x="16" y="5"/>
                    <a:pt x="8" y="7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4" y="164"/>
                    <a:pt x="40" y="167"/>
                    <a:pt x="47" y="169"/>
                  </a:cubicBezTo>
                  <a:cubicBezTo>
                    <a:pt x="54" y="172"/>
                    <a:pt x="62" y="173"/>
                    <a:pt x="72" y="173"/>
                  </a:cubicBezTo>
                  <a:cubicBezTo>
                    <a:pt x="84" y="173"/>
                    <a:pt x="94" y="171"/>
                    <a:pt x="104" y="167"/>
                  </a:cubicBezTo>
                  <a:cubicBezTo>
                    <a:pt x="113" y="162"/>
                    <a:pt x="121" y="156"/>
                    <a:pt x="127" y="149"/>
                  </a:cubicBezTo>
                  <a:cubicBezTo>
                    <a:pt x="134" y="141"/>
                    <a:pt x="138" y="132"/>
                    <a:pt x="142" y="121"/>
                  </a:cubicBezTo>
                  <a:cubicBezTo>
                    <a:pt x="145" y="111"/>
                    <a:pt x="147" y="99"/>
                    <a:pt x="147" y="87"/>
                  </a:cubicBezTo>
                  <a:cubicBezTo>
                    <a:pt x="147" y="73"/>
                    <a:pt x="145" y="61"/>
                    <a:pt x="141" y="50"/>
                  </a:cubicBezTo>
                  <a:cubicBezTo>
                    <a:pt x="137" y="40"/>
                    <a:pt x="131" y="31"/>
                    <a:pt x="124" y="23"/>
                  </a:cubicBezTo>
                  <a:close/>
                  <a:moveTo>
                    <a:pt x="31" y="30"/>
                  </a:moveTo>
                  <a:cubicBezTo>
                    <a:pt x="34" y="29"/>
                    <a:pt x="38" y="28"/>
                    <a:pt x="42" y="28"/>
                  </a:cubicBezTo>
                  <a:cubicBezTo>
                    <a:pt x="47" y="27"/>
                    <a:pt x="54" y="27"/>
                    <a:pt x="63" y="27"/>
                  </a:cubicBezTo>
                  <a:cubicBezTo>
                    <a:pt x="79" y="27"/>
                    <a:pt x="92" y="32"/>
                    <a:pt x="101" y="42"/>
                  </a:cubicBezTo>
                  <a:cubicBezTo>
                    <a:pt x="110" y="53"/>
                    <a:pt x="115" y="68"/>
                    <a:pt x="115" y="87"/>
                  </a:cubicBezTo>
                  <a:cubicBezTo>
                    <a:pt x="115" y="95"/>
                    <a:pt x="114" y="103"/>
                    <a:pt x="113" y="110"/>
                  </a:cubicBezTo>
                  <a:cubicBezTo>
                    <a:pt x="111" y="117"/>
                    <a:pt x="108" y="124"/>
                    <a:pt x="104" y="129"/>
                  </a:cubicBezTo>
                  <a:cubicBezTo>
                    <a:pt x="101" y="135"/>
                    <a:pt x="96" y="139"/>
                    <a:pt x="90" y="142"/>
                  </a:cubicBezTo>
                  <a:cubicBezTo>
                    <a:pt x="84" y="145"/>
                    <a:pt x="77" y="146"/>
                    <a:pt x="68" y="146"/>
                  </a:cubicBezTo>
                  <a:cubicBezTo>
                    <a:pt x="60" y="146"/>
                    <a:pt x="53" y="145"/>
                    <a:pt x="46" y="142"/>
                  </a:cubicBezTo>
                  <a:cubicBezTo>
                    <a:pt x="39" y="140"/>
                    <a:pt x="34" y="137"/>
                    <a:pt x="31" y="134"/>
                  </a:cubicBezTo>
                  <a:lnTo>
                    <a:pt x="3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E739D68-EFD5-450E-A1CE-E225535DF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2125" y="635000"/>
              <a:ext cx="87313" cy="396875"/>
            </a:xfrm>
            <a:custGeom>
              <a:avLst/>
              <a:gdLst>
                <a:gd name="T0" fmla="*/ 43 w 55"/>
                <a:gd name="T1" fmla="*/ 223 h 250"/>
                <a:gd name="T2" fmla="*/ 35 w 55"/>
                <a:gd name="T3" fmla="*/ 218 h 250"/>
                <a:gd name="T4" fmla="*/ 31 w 55"/>
                <a:gd name="T5" fmla="*/ 211 h 250"/>
                <a:gd name="T6" fmla="*/ 30 w 55"/>
                <a:gd name="T7" fmla="*/ 199 h 250"/>
                <a:gd name="T8" fmla="*/ 30 w 55"/>
                <a:gd name="T9" fmla="*/ 0 h 250"/>
                <a:gd name="T10" fmla="*/ 0 w 55"/>
                <a:gd name="T11" fmla="*/ 5 h 250"/>
                <a:gd name="T12" fmla="*/ 0 w 55"/>
                <a:gd name="T13" fmla="*/ 5 h 250"/>
                <a:gd name="T14" fmla="*/ 0 w 55"/>
                <a:gd name="T15" fmla="*/ 204 h 250"/>
                <a:gd name="T16" fmla="*/ 11 w 55"/>
                <a:gd name="T17" fmla="*/ 239 h 250"/>
                <a:gd name="T18" fmla="*/ 50 w 55"/>
                <a:gd name="T19" fmla="*/ 250 h 250"/>
                <a:gd name="T20" fmla="*/ 50 w 55"/>
                <a:gd name="T21" fmla="*/ 250 h 250"/>
                <a:gd name="T22" fmla="*/ 55 w 55"/>
                <a:gd name="T23" fmla="*/ 225 h 250"/>
                <a:gd name="T24" fmla="*/ 55 w 55"/>
                <a:gd name="T25" fmla="*/ 225 h 250"/>
                <a:gd name="T26" fmla="*/ 54 w 55"/>
                <a:gd name="T27" fmla="*/ 225 h 250"/>
                <a:gd name="T28" fmla="*/ 43 w 55"/>
                <a:gd name="T29" fmla="*/ 22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250">
                  <a:moveTo>
                    <a:pt x="43" y="223"/>
                  </a:moveTo>
                  <a:cubicBezTo>
                    <a:pt x="40" y="222"/>
                    <a:pt x="37" y="220"/>
                    <a:pt x="35" y="218"/>
                  </a:cubicBezTo>
                  <a:cubicBezTo>
                    <a:pt x="33" y="217"/>
                    <a:pt x="32" y="214"/>
                    <a:pt x="31" y="211"/>
                  </a:cubicBezTo>
                  <a:cubicBezTo>
                    <a:pt x="30" y="208"/>
                    <a:pt x="30" y="204"/>
                    <a:pt x="30" y="19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9"/>
                    <a:pt x="4" y="231"/>
                    <a:pt x="11" y="239"/>
                  </a:cubicBezTo>
                  <a:cubicBezTo>
                    <a:pt x="19" y="246"/>
                    <a:pt x="32" y="250"/>
                    <a:pt x="50" y="250"/>
                  </a:cubicBezTo>
                  <a:cubicBezTo>
                    <a:pt x="50" y="250"/>
                    <a:pt x="50" y="250"/>
                    <a:pt x="50" y="250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0" y="224"/>
                    <a:pt x="46" y="224"/>
                    <a:pt x="43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BA50862E-FCC3-40FD-9C4C-17BE7EE134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1663" y="757238"/>
              <a:ext cx="204788" cy="276225"/>
            </a:xfrm>
            <a:custGeom>
              <a:avLst/>
              <a:gdLst>
                <a:gd name="T0" fmla="*/ 115 w 129"/>
                <a:gd name="T1" fmla="*/ 18 h 174"/>
                <a:gd name="T2" fmla="*/ 95 w 129"/>
                <a:gd name="T3" fmla="*/ 5 h 174"/>
                <a:gd name="T4" fmla="*/ 65 w 129"/>
                <a:gd name="T5" fmla="*/ 0 h 174"/>
                <a:gd name="T6" fmla="*/ 36 w 129"/>
                <a:gd name="T7" fmla="*/ 3 h 174"/>
                <a:gd name="T8" fmla="*/ 17 w 129"/>
                <a:gd name="T9" fmla="*/ 8 h 174"/>
                <a:gd name="T10" fmla="*/ 17 w 129"/>
                <a:gd name="T11" fmla="*/ 8 h 174"/>
                <a:gd name="T12" fmla="*/ 21 w 129"/>
                <a:gd name="T13" fmla="*/ 32 h 174"/>
                <a:gd name="T14" fmla="*/ 21 w 129"/>
                <a:gd name="T15" fmla="*/ 33 h 174"/>
                <a:gd name="T16" fmla="*/ 21 w 129"/>
                <a:gd name="T17" fmla="*/ 33 h 174"/>
                <a:gd name="T18" fmla="*/ 37 w 129"/>
                <a:gd name="T19" fmla="*/ 28 h 174"/>
                <a:gd name="T20" fmla="*/ 63 w 129"/>
                <a:gd name="T21" fmla="*/ 26 h 174"/>
                <a:gd name="T22" fmla="*/ 81 w 129"/>
                <a:gd name="T23" fmla="*/ 30 h 174"/>
                <a:gd name="T24" fmla="*/ 92 w 129"/>
                <a:gd name="T25" fmla="*/ 38 h 174"/>
                <a:gd name="T26" fmla="*/ 98 w 129"/>
                <a:gd name="T27" fmla="*/ 51 h 174"/>
                <a:gd name="T28" fmla="*/ 100 w 129"/>
                <a:gd name="T29" fmla="*/ 65 h 174"/>
                <a:gd name="T30" fmla="*/ 100 w 129"/>
                <a:gd name="T31" fmla="*/ 73 h 174"/>
                <a:gd name="T32" fmla="*/ 96 w 129"/>
                <a:gd name="T33" fmla="*/ 72 h 174"/>
                <a:gd name="T34" fmla="*/ 88 w 129"/>
                <a:gd name="T35" fmla="*/ 71 h 174"/>
                <a:gd name="T36" fmla="*/ 79 w 129"/>
                <a:gd name="T37" fmla="*/ 70 h 174"/>
                <a:gd name="T38" fmla="*/ 70 w 129"/>
                <a:gd name="T39" fmla="*/ 69 h 174"/>
                <a:gd name="T40" fmla="*/ 43 w 129"/>
                <a:gd name="T41" fmla="*/ 72 h 174"/>
                <a:gd name="T42" fmla="*/ 21 w 129"/>
                <a:gd name="T43" fmla="*/ 81 h 174"/>
                <a:gd name="T44" fmla="*/ 5 w 129"/>
                <a:gd name="T45" fmla="*/ 97 h 174"/>
                <a:gd name="T46" fmla="*/ 0 w 129"/>
                <a:gd name="T47" fmla="*/ 121 h 174"/>
                <a:gd name="T48" fmla="*/ 5 w 129"/>
                <a:gd name="T49" fmla="*/ 145 h 174"/>
                <a:gd name="T50" fmla="*/ 18 w 129"/>
                <a:gd name="T51" fmla="*/ 162 h 174"/>
                <a:gd name="T52" fmla="*/ 39 w 129"/>
                <a:gd name="T53" fmla="*/ 171 h 174"/>
                <a:gd name="T54" fmla="*/ 64 w 129"/>
                <a:gd name="T55" fmla="*/ 174 h 174"/>
                <a:gd name="T56" fmla="*/ 84 w 129"/>
                <a:gd name="T57" fmla="*/ 173 h 174"/>
                <a:gd name="T58" fmla="*/ 103 w 129"/>
                <a:gd name="T59" fmla="*/ 171 h 174"/>
                <a:gd name="T60" fmla="*/ 118 w 129"/>
                <a:gd name="T61" fmla="*/ 169 h 174"/>
                <a:gd name="T62" fmla="*/ 129 w 129"/>
                <a:gd name="T63" fmla="*/ 167 h 174"/>
                <a:gd name="T64" fmla="*/ 129 w 129"/>
                <a:gd name="T65" fmla="*/ 167 h 174"/>
                <a:gd name="T66" fmla="*/ 129 w 129"/>
                <a:gd name="T67" fmla="*/ 64 h 174"/>
                <a:gd name="T68" fmla="*/ 126 w 129"/>
                <a:gd name="T69" fmla="*/ 38 h 174"/>
                <a:gd name="T70" fmla="*/ 115 w 129"/>
                <a:gd name="T71" fmla="*/ 18 h 174"/>
                <a:gd name="T72" fmla="*/ 100 w 129"/>
                <a:gd name="T73" fmla="*/ 97 h 174"/>
                <a:gd name="T74" fmla="*/ 100 w 129"/>
                <a:gd name="T75" fmla="*/ 146 h 174"/>
                <a:gd name="T76" fmla="*/ 86 w 129"/>
                <a:gd name="T77" fmla="*/ 148 h 174"/>
                <a:gd name="T78" fmla="*/ 68 w 129"/>
                <a:gd name="T79" fmla="*/ 148 h 174"/>
                <a:gd name="T80" fmla="*/ 40 w 129"/>
                <a:gd name="T81" fmla="*/ 142 h 174"/>
                <a:gd name="T82" fmla="*/ 30 w 129"/>
                <a:gd name="T83" fmla="*/ 120 h 174"/>
                <a:gd name="T84" fmla="*/ 34 w 129"/>
                <a:gd name="T85" fmla="*/ 107 h 174"/>
                <a:gd name="T86" fmla="*/ 45 w 129"/>
                <a:gd name="T87" fmla="*/ 99 h 174"/>
                <a:gd name="T88" fmla="*/ 58 w 129"/>
                <a:gd name="T89" fmla="*/ 95 h 174"/>
                <a:gd name="T90" fmla="*/ 72 w 129"/>
                <a:gd name="T91" fmla="*/ 94 h 174"/>
                <a:gd name="T92" fmla="*/ 90 w 129"/>
                <a:gd name="T93" fmla="*/ 95 h 174"/>
                <a:gd name="T94" fmla="*/ 100 w 129"/>
                <a:gd name="T95" fmla="*/ 9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74">
                  <a:moveTo>
                    <a:pt x="115" y="18"/>
                  </a:moveTo>
                  <a:cubicBezTo>
                    <a:pt x="110" y="12"/>
                    <a:pt x="104" y="8"/>
                    <a:pt x="95" y="5"/>
                  </a:cubicBezTo>
                  <a:cubicBezTo>
                    <a:pt x="87" y="2"/>
                    <a:pt x="77" y="0"/>
                    <a:pt x="65" y="0"/>
                  </a:cubicBezTo>
                  <a:cubicBezTo>
                    <a:pt x="55" y="0"/>
                    <a:pt x="45" y="1"/>
                    <a:pt x="36" y="3"/>
                  </a:cubicBezTo>
                  <a:cubicBezTo>
                    <a:pt x="28" y="4"/>
                    <a:pt x="21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5" y="31"/>
                    <a:pt x="30" y="30"/>
                    <a:pt x="37" y="28"/>
                  </a:cubicBezTo>
                  <a:cubicBezTo>
                    <a:pt x="45" y="27"/>
                    <a:pt x="53" y="26"/>
                    <a:pt x="63" y="26"/>
                  </a:cubicBezTo>
                  <a:cubicBezTo>
                    <a:pt x="70" y="26"/>
                    <a:pt x="77" y="27"/>
                    <a:pt x="81" y="30"/>
                  </a:cubicBezTo>
                  <a:cubicBezTo>
                    <a:pt x="86" y="32"/>
                    <a:pt x="90" y="35"/>
                    <a:pt x="92" y="38"/>
                  </a:cubicBezTo>
                  <a:cubicBezTo>
                    <a:pt x="95" y="42"/>
                    <a:pt x="97" y="46"/>
                    <a:pt x="98" y="51"/>
                  </a:cubicBezTo>
                  <a:cubicBezTo>
                    <a:pt x="99" y="56"/>
                    <a:pt x="100" y="61"/>
                    <a:pt x="100" y="65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99" y="73"/>
                    <a:pt x="97" y="73"/>
                    <a:pt x="96" y="72"/>
                  </a:cubicBezTo>
                  <a:cubicBezTo>
                    <a:pt x="93" y="72"/>
                    <a:pt x="91" y="71"/>
                    <a:pt x="88" y="71"/>
                  </a:cubicBezTo>
                  <a:cubicBezTo>
                    <a:pt x="85" y="70"/>
                    <a:pt x="82" y="70"/>
                    <a:pt x="79" y="70"/>
                  </a:cubicBezTo>
                  <a:cubicBezTo>
                    <a:pt x="76" y="69"/>
                    <a:pt x="73" y="69"/>
                    <a:pt x="70" y="69"/>
                  </a:cubicBezTo>
                  <a:cubicBezTo>
                    <a:pt x="60" y="69"/>
                    <a:pt x="51" y="70"/>
                    <a:pt x="43" y="72"/>
                  </a:cubicBezTo>
                  <a:cubicBezTo>
                    <a:pt x="35" y="74"/>
                    <a:pt x="27" y="77"/>
                    <a:pt x="21" y="81"/>
                  </a:cubicBezTo>
                  <a:cubicBezTo>
                    <a:pt x="14" y="85"/>
                    <a:pt x="9" y="90"/>
                    <a:pt x="5" y="97"/>
                  </a:cubicBezTo>
                  <a:cubicBezTo>
                    <a:pt x="2" y="104"/>
                    <a:pt x="0" y="112"/>
                    <a:pt x="0" y="121"/>
                  </a:cubicBezTo>
                  <a:cubicBezTo>
                    <a:pt x="0" y="130"/>
                    <a:pt x="2" y="139"/>
                    <a:pt x="5" y="145"/>
                  </a:cubicBezTo>
                  <a:cubicBezTo>
                    <a:pt x="8" y="152"/>
                    <a:pt x="12" y="158"/>
                    <a:pt x="18" y="162"/>
                  </a:cubicBezTo>
                  <a:cubicBezTo>
                    <a:pt x="24" y="166"/>
                    <a:pt x="31" y="169"/>
                    <a:pt x="39" y="171"/>
                  </a:cubicBezTo>
                  <a:cubicBezTo>
                    <a:pt x="46" y="173"/>
                    <a:pt x="55" y="174"/>
                    <a:pt x="64" y="174"/>
                  </a:cubicBezTo>
                  <a:cubicBezTo>
                    <a:pt x="71" y="174"/>
                    <a:pt x="78" y="173"/>
                    <a:pt x="84" y="173"/>
                  </a:cubicBezTo>
                  <a:cubicBezTo>
                    <a:pt x="91" y="172"/>
                    <a:pt x="97" y="172"/>
                    <a:pt x="103" y="171"/>
                  </a:cubicBezTo>
                  <a:cubicBezTo>
                    <a:pt x="109" y="171"/>
                    <a:pt x="114" y="170"/>
                    <a:pt x="118" y="169"/>
                  </a:cubicBezTo>
                  <a:cubicBezTo>
                    <a:pt x="123" y="168"/>
                    <a:pt x="126" y="168"/>
                    <a:pt x="129" y="167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55"/>
                    <a:pt x="128" y="46"/>
                    <a:pt x="126" y="38"/>
                  </a:cubicBezTo>
                  <a:cubicBezTo>
                    <a:pt x="124" y="30"/>
                    <a:pt x="120" y="24"/>
                    <a:pt x="115" y="18"/>
                  </a:cubicBezTo>
                  <a:close/>
                  <a:moveTo>
                    <a:pt x="100" y="97"/>
                  </a:moveTo>
                  <a:cubicBezTo>
                    <a:pt x="100" y="146"/>
                    <a:pt x="100" y="146"/>
                    <a:pt x="100" y="146"/>
                  </a:cubicBezTo>
                  <a:cubicBezTo>
                    <a:pt x="96" y="147"/>
                    <a:pt x="92" y="148"/>
                    <a:pt x="86" y="148"/>
                  </a:cubicBezTo>
                  <a:cubicBezTo>
                    <a:pt x="81" y="148"/>
                    <a:pt x="75" y="148"/>
                    <a:pt x="68" y="148"/>
                  </a:cubicBezTo>
                  <a:cubicBezTo>
                    <a:pt x="56" y="148"/>
                    <a:pt x="47" y="146"/>
                    <a:pt x="40" y="142"/>
                  </a:cubicBezTo>
                  <a:cubicBezTo>
                    <a:pt x="34" y="138"/>
                    <a:pt x="30" y="131"/>
                    <a:pt x="30" y="120"/>
                  </a:cubicBezTo>
                  <a:cubicBezTo>
                    <a:pt x="30" y="115"/>
                    <a:pt x="32" y="110"/>
                    <a:pt x="34" y="107"/>
                  </a:cubicBezTo>
                  <a:cubicBezTo>
                    <a:pt x="37" y="103"/>
                    <a:pt x="41" y="101"/>
                    <a:pt x="45" y="99"/>
                  </a:cubicBezTo>
                  <a:cubicBezTo>
                    <a:pt x="49" y="97"/>
                    <a:pt x="53" y="95"/>
                    <a:pt x="58" y="95"/>
                  </a:cubicBezTo>
                  <a:cubicBezTo>
                    <a:pt x="63" y="94"/>
                    <a:pt x="68" y="94"/>
                    <a:pt x="72" y="94"/>
                  </a:cubicBezTo>
                  <a:cubicBezTo>
                    <a:pt x="79" y="94"/>
                    <a:pt x="85" y="94"/>
                    <a:pt x="90" y="95"/>
                  </a:cubicBezTo>
                  <a:cubicBezTo>
                    <a:pt x="94" y="96"/>
                    <a:pt x="98" y="96"/>
                    <a:pt x="10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F984AEC-B52C-46B6-BCC5-39F3154E1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3125" y="758825"/>
              <a:ext cx="212725" cy="268288"/>
            </a:xfrm>
            <a:custGeom>
              <a:avLst/>
              <a:gdLst>
                <a:gd name="T0" fmla="*/ 120 w 134"/>
                <a:gd name="T1" fmla="*/ 21 h 169"/>
                <a:gd name="T2" fmla="*/ 99 w 134"/>
                <a:gd name="T3" fmla="*/ 5 h 169"/>
                <a:gd name="T4" fmla="*/ 66 w 134"/>
                <a:gd name="T5" fmla="*/ 0 h 169"/>
                <a:gd name="T6" fmla="*/ 27 w 134"/>
                <a:gd name="T7" fmla="*/ 3 h 169"/>
                <a:gd name="T8" fmla="*/ 0 w 134"/>
                <a:gd name="T9" fmla="*/ 8 h 169"/>
                <a:gd name="T10" fmla="*/ 0 w 134"/>
                <a:gd name="T11" fmla="*/ 8 h 169"/>
                <a:gd name="T12" fmla="*/ 0 w 134"/>
                <a:gd name="T13" fmla="*/ 169 h 169"/>
                <a:gd name="T14" fmla="*/ 30 w 134"/>
                <a:gd name="T15" fmla="*/ 169 h 169"/>
                <a:gd name="T16" fmla="*/ 30 w 134"/>
                <a:gd name="T17" fmla="*/ 30 h 169"/>
                <a:gd name="T18" fmla="*/ 35 w 134"/>
                <a:gd name="T19" fmla="*/ 29 h 169"/>
                <a:gd name="T20" fmla="*/ 44 w 134"/>
                <a:gd name="T21" fmla="*/ 28 h 169"/>
                <a:gd name="T22" fmla="*/ 53 w 134"/>
                <a:gd name="T23" fmla="*/ 27 h 169"/>
                <a:gd name="T24" fmla="*/ 63 w 134"/>
                <a:gd name="T25" fmla="*/ 27 h 169"/>
                <a:gd name="T26" fmla="*/ 83 w 134"/>
                <a:gd name="T27" fmla="*/ 30 h 169"/>
                <a:gd name="T28" fmla="*/ 95 w 134"/>
                <a:gd name="T29" fmla="*/ 39 h 169"/>
                <a:gd name="T30" fmla="*/ 102 w 134"/>
                <a:gd name="T31" fmla="*/ 57 h 169"/>
                <a:gd name="T32" fmla="*/ 104 w 134"/>
                <a:gd name="T33" fmla="*/ 83 h 169"/>
                <a:gd name="T34" fmla="*/ 104 w 134"/>
                <a:gd name="T35" fmla="*/ 169 h 169"/>
                <a:gd name="T36" fmla="*/ 134 w 134"/>
                <a:gd name="T37" fmla="*/ 169 h 169"/>
                <a:gd name="T38" fmla="*/ 134 w 134"/>
                <a:gd name="T39" fmla="*/ 76 h 169"/>
                <a:gd name="T40" fmla="*/ 131 w 134"/>
                <a:gd name="T41" fmla="*/ 45 h 169"/>
                <a:gd name="T42" fmla="*/ 120 w 134"/>
                <a:gd name="T43" fmla="*/ 2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69">
                  <a:moveTo>
                    <a:pt x="120" y="21"/>
                  </a:moveTo>
                  <a:cubicBezTo>
                    <a:pt x="115" y="14"/>
                    <a:pt x="108" y="9"/>
                    <a:pt x="99" y="5"/>
                  </a:cubicBezTo>
                  <a:cubicBezTo>
                    <a:pt x="90" y="2"/>
                    <a:pt x="79" y="0"/>
                    <a:pt x="66" y="0"/>
                  </a:cubicBezTo>
                  <a:cubicBezTo>
                    <a:pt x="52" y="0"/>
                    <a:pt x="39" y="1"/>
                    <a:pt x="27" y="3"/>
                  </a:cubicBezTo>
                  <a:cubicBezTo>
                    <a:pt x="16" y="5"/>
                    <a:pt x="7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3" y="29"/>
                    <a:pt x="35" y="29"/>
                  </a:cubicBezTo>
                  <a:cubicBezTo>
                    <a:pt x="38" y="28"/>
                    <a:pt x="41" y="28"/>
                    <a:pt x="44" y="28"/>
                  </a:cubicBezTo>
                  <a:cubicBezTo>
                    <a:pt x="47" y="27"/>
                    <a:pt x="50" y="27"/>
                    <a:pt x="53" y="27"/>
                  </a:cubicBezTo>
                  <a:cubicBezTo>
                    <a:pt x="57" y="27"/>
                    <a:pt x="60" y="27"/>
                    <a:pt x="63" y="27"/>
                  </a:cubicBezTo>
                  <a:cubicBezTo>
                    <a:pt x="71" y="27"/>
                    <a:pt x="77" y="28"/>
                    <a:pt x="83" y="30"/>
                  </a:cubicBezTo>
                  <a:cubicBezTo>
                    <a:pt x="88" y="32"/>
                    <a:pt x="92" y="35"/>
                    <a:pt x="95" y="39"/>
                  </a:cubicBezTo>
                  <a:cubicBezTo>
                    <a:pt x="98" y="44"/>
                    <a:pt x="101" y="49"/>
                    <a:pt x="102" y="57"/>
                  </a:cubicBezTo>
                  <a:cubicBezTo>
                    <a:pt x="103" y="64"/>
                    <a:pt x="104" y="72"/>
                    <a:pt x="104" y="83"/>
                  </a:cubicBezTo>
                  <a:cubicBezTo>
                    <a:pt x="104" y="169"/>
                    <a:pt x="104" y="169"/>
                    <a:pt x="10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4" y="65"/>
                    <a:pt x="133" y="55"/>
                    <a:pt x="131" y="45"/>
                  </a:cubicBezTo>
                  <a:cubicBezTo>
                    <a:pt x="129" y="36"/>
                    <a:pt x="125" y="28"/>
                    <a:pt x="1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BD4D92C-A86E-4E7C-9783-6437B7B90E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08238" y="757238"/>
              <a:ext cx="230188" cy="276225"/>
            </a:xfrm>
            <a:custGeom>
              <a:avLst/>
              <a:gdLst>
                <a:gd name="T0" fmla="*/ 76 w 145"/>
                <a:gd name="T1" fmla="*/ 0 h 174"/>
                <a:gd name="T2" fmla="*/ 48 w 145"/>
                <a:gd name="T3" fmla="*/ 6 h 174"/>
                <a:gd name="T4" fmla="*/ 23 w 145"/>
                <a:gd name="T5" fmla="*/ 22 h 174"/>
                <a:gd name="T6" fmla="*/ 6 w 145"/>
                <a:gd name="T7" fmla="*/ 49 h 174"/>
                <a:gd name="T8" fmla="*/ 0 w 145"/>
                <a:gd name="T9" fmla="*/ 88 h 174"/>
                <a:gd name="T10" fmla="*/ 5 w 145"/>
                <a:gd name="T11" fmla="*/ 122 h 174"/>
                <a:gd name="T12" fmla="*/ 20 w 145"/>
                <a:gd name="T13" fmla="*/ 150 h 174"/>
                <a:gd name="T14" fmla="*/ 46 w 145"/>
                <a:gd name="T15" fmla="*/ 168 h 174"/>
                <a:gd name="T16" fmla="*/ 84 w 145"/>
                <a:gd name="T17" fmla="*/ 174 h 174"/>
                <a:gd name="T18" fmla="*/ 114 w 145"/>
                <a:gd name="T19" fmla="*/ 171 h 174"/>
                <a:gd name="T20" fmla="*/ 133 w 145"/>
                <a:gd name="T21" fmla="*/ 165 h 174"/>
                <a:gd name="T22" fmla="*/ 133 w 145"/>
                <a:gd name="T23" fmla="*/ 165 h 174"/>
                <a:gd name="T24" fmla="*/ 129 w 145"/>
                <a:gd name="T25" fmla="*/ 140 h 174"/>
                <a:gd name="T26" fmla="*/ 129 w 145"/>
                <a:gd name="T27" fmla="*/ 139 h 174"/>
                <a:gd name="T28" fmla="*/ 129 w 145"/>
                <a:gd name="T29" fmla="*/ 139 h 174"/>
                <a:gd name="T30" fmla="*/ 113 w 145"/>
                <a:gd name="T31" fmla="*/ 145 h 174"/>
                <a:gd name="T32" fmla="*/ 87 w 145"/>
                <a:gd name="T33" fmla="*/ 147 h 174"/>
                <a:gd name="T34" fmla="*/ 46 w 145"/>
                <a:gd name="T35" fmla="*/ 134 h 174"/>
                <a:gd name="T36" fmla="*/ 31 w 145"/>
                <a:gd name="T37" fmla="*/ 96 h 174"/>
                <a:gd name="T38" fmla="*/ 145 w 145"/>
                <a:gd name="T39" fmla="*/ 96 h 174"/>
                <a:gd name="T40" fmla="*/ 145 w 145"/>
                <a:gd name="T41" fmla="*/ 95 h 174"/>
                <a:gd name="T42" fmla="*/ 145 w 145"/>
                <a:gd name="T43" fmla="*/ 90 h 174"/>
                <a:gd name="T44" fmla="*/ 145 w 145"/>
                <a:gd name="T45" fmla="*/ 85 h 174"/>
                <a:gd name="T46" fmla="*/ 127 w 145"/>
                <a:gd name="T47" fmla="*/ 21 h 174"/>
                <a:gd name="T48" fmla="*/ 76 w 145"/>
                <a:gd name="T49" fmla="*/ 0 h 174"/>
                <a:gd name="T50" fmla="*/ 75 w 145"/>
                <a:gd name="T51" fmla="*/ 26 h 174"/>
                <a:gd name="T52" fmla="*/ 103 w 145"/>
                <a:gd name="T53" fmla="*/ 39 h 174"/>
                <a:gd name="T54" fmla="*/ 113 w 145"/>
                <a:gd name="T55" fmla="*/ 71 h 174"/>
                <a:gd name="T56" fmla="*/ 32 w 145"/>
                <a:gd name="T57" fmla="*/ 71 h 174"/>
                <a:gd name="T58" fmla="*/ 36 w 145"/>
                <a:gd name="T59" fmla="*/ 55 h 174"/>
                <a:gd name="T60" fmla="*/ 44 w 145"/>
                <a:gd name="T61" fmla="*/ 40 h 174"/>
                <a:gd name="T62" fmla="*/ 57 w 145"/>
                <a:gd name="T63" fmla="*/ 30 h 174"/>
                <a:gd name="T64" fmla="*/ 75 w 145"/>
                <a:gd name="T65" fmla="*/ 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174">
                  <a:moveTo>
                    <a:pt x="76" y="0"/>
                  </a:moveTo>
                  <a:cubicBezTo>
                    <a:pt x="66" y="0"/>
                    <a:pt x="57" y="2"/>
                    <a:pt x="48" y="6"/>
                  </a:cubicBezTo>
                  <a:cubicBezTo>
                    <a:pt x="38" y="9"/>
                    <a:pt x="30" y="15"/>
                    <a:pt x="23" y="22"/>
                  </a:cubicBezTo>
                  <a:cubicBezTo>
                    <a:pt x="16" y="29"/>
                    <a:pt x="11" y="38"/>
                    <a:pt x="6" y="49"/>
                  </a:cubicBezTo>
                  <a:cubicBezTo>
                    <a:pt x="2" y="60"/>
                    <a:pt x="0" y="73"/>
                    <a:pt x="0" y="88"/>
                  </a:cubicBezTo>
                  <a:cubicBezTo>
                    <a:pt x="0" y="100"/>
                    <a:pt x="2" y="112"/>
                    <a:pt x="5" y="122"/>
                  </a:cubicBezTo>
                  <a:cubicBezTo>
                    <a:pt x="8" y="133"/>
                    <a:pt x="13" y="142"/>
                    <a:pt x="20" y="150"/>
                  </a:cubicBezTo>
                  <a:cubicBezTo>
                    <a:pt x="27" y="157"/>
                    <a:pt x="36" y="163"/>
                    <a:pt x="46" y="168"/>
                  </a:cubicBezTo>
                  <a:cubicBezTo>
                    <a:pt x="57" y="172"/>
                    <a:pt x="69" y="174"/>
                    <a:pt x="84" y="174"/>
                  </a:cubicBezTo>
                  <a:cubicBezTo>
                    <a:pt x="95" y="174"/>
                    <a:pt x="105" y="173"/>
                    <a:pt x="114" y="171"/>
                  </a:cubicBezTo>
                  <a:cubicBezTo>
                    <a:pt x="123" y="169"/>
                    <a:pt x="130" y="167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5" y="141"/>
                    <a:pt x="120" y="143"/>
                    <a:pt x="113" y="145"/>
                  </a:cubicBezTo>
                  <a:cubicBezTo>
                    <a:pt x="106" y="146"/>
                    <a:pt x="97" y="147"/>
                    <a:pt x="87" y="147"/>
                  </a:cubicBezTo>
                  <a:cubicBezTo>
                    <a:pt x="68" y="147"/>
                    <a:pt x="55" y="143"/>
                    <a:pt x="46" y="134"/>
                  </a:cubicBezTo>
                  <a:cubicBezTo>
                    <a:pt x="38" y="125"/>
                    <a:pt x="33" y="112"/>
                    <a:pt x="31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2"/>
                    <a:pt x="145" y="90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45" y="56"/>
                    <a:pt x="139" y="35"/>
                    <a:pt x="127" y="21"/>
                  </a:cubicBezTo>
                  <a:cubicBezTo>
                    <a:pt x="115" y="7"/>
                    <a:pt x="98" y="0"/>
                    <a:pt x="76" y="0"/>
                  </a:cubicBezTo>
                  <a:close/>
                  <a:moveTo>
                    <a:pt x="75" y="26"/>
                  </a:moveTo>
                  <a:cubicBezTo>
                    <a:pt x="87" y="26"/>
                    <a:pt x="97" y="30"/>
                    <a:pt x="103" y="39"/>
                  </a:cubicBezTo>
                  <a:cubicBezTo>
                    <a:pt x="110" y="47"/>
                    <a:pt x="114" y="58"/>
                    <a:pt x="11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3" y="66"/>
                    <a:pt x="34" y="60"/>
                    <a:pt x="36" y="55"/>
                  </a:cubicBezTo>
                  <a:cubicBezTo>
                    <a:pt x="38" y="49"/>
                    <a:pt x="41" y="44"/>
                    <a:pt x="44" y="40"/>
                  </a:cubicBezTo>
                  <a:cubicBezTo>
                    <a:pt x="48" y="36"/>
                    <a:pt x="52" y="33"/>
                    <a:pt x="57" y="30"/>
                  </a:cubicBezTo>
                  <a:cubicBezTo>
                    <a:pt x="63" y="27"/>
                    <a:pt x="69" y="26"/>
                    <a:pt x="7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8DFB305D-BFA5-4245-BEC8-0945C5ED79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2400" y="682625"/>
              <a:ext cx="157163" cy="350838"/>
            </a:xfrm>
            <a:custGeom>
              <a:avLst/>
              <a:gdLst>
                <a:gd name="T0" fmla="*/ 93 w 99"/>
                <a:gd name="T1" fmla="*/ 187 h 221"/>
                <a:gd name="T2" fmla="*/ 93 w 99"/>
                <a:gd name="T3" fmla="*/ 187 h 221"/>
                <a:gd name="T4" fmla="*/ 93 w 99"/>
                <a:gd name="T5" fmla="*/ 187 h 221"/>
                <a:gd name="T6" fmla="*/ 81 w 99"/>
                <a:gd name="T7" fmla="*/ 191 h 221"/>
                <a:gd name="T8" fmla="*/ 60 w 99"/>
                <a:gd name="T9" fmla="*/ 194 h 221"/>
                <a:gd name="T10" fmla="*/ 47 w 99"/>
                <a:gd name="T11" fmla="*/ 192 h 221"/>
                <a:gd name="T12" fmla="*/ 37 w 99"/>
                <a:gd name="T13" fmla="*/ 186 h 221"/>
                <a:gd name="T14" fmla="*/ 32 w 99"/>
                <a:gd name="T15" fmla="*/ 173 h 221"/>
                <a:gd name="T16" fmla="*/ 30 w 99"/>
                <a:gd name="T17" fmla="*/ 153 h 221"/>
                <a:gd name="T18" fmla="*/ 30 w 99"/>
                <a:gd name="T19" fmla="*/ 77 h 221"/>
                <a:gd name="T20" fmla="*/ 92 w 99"/>
                <a:gd name="T21" fmla="*/ 77 h 221"/>
                <a:gd name="T22" fmla="*/ 92 w 99"/>
                <a:gd name="T23" fmla="*/ 51 h 221"/>
                <a:gd name="T24" fmla="*/ 30 w 99"/>
                <a:gd name="T25" fmla="*/ 51 h 221"/>
                <a:gd name="T26" fmla="*/ 30 w 99"/>
                <a:gd name="T27" fmla="*/ 0 h 221"/>
                <a:gd name="T28" fmla="*/ 0 w 99"/>
                <a:gd name="T29" fmla="*/ 5 h 221"/>
                <a:gd name="T30" fmla="*/ 0 w 99"/>
                <a:gd name="T31" fmla="*/ 5 h 221"/>
                <a:gd name="T32" fmla="*/ 0 w 99"/>
                <a:gd name="T33" fmla="*/ 153 h 221"/>
                <a:gd name="T34" fmla="*/ 2 w 99"/>
                <a:gd name="T35" fmla="*/ 182 h 221"/>
                <a:gd name="T36" fmla="*/ 12 w 99"/>
                <a:gd name="T37" fmla="*/ 203 h 221"/>
                <a:gd name="T38" fmla="*/ 29 w 99"/>
                <a:gd name="T39" fmla="*/ 216 h 221"/>
                <a:gd name="T40" fmla="*/ 57 w 99"/>
                <a:gd name="T41" fmla="*/ 221 h 221"/>
                <a:gd name="T42" fmla="*/ 83 w 99"/>
                <a:gd name="T43" fmla="*/ 217 h 221"/>
                <a:gd name="T44" fmla="*/ 98 w 99"/>
                <a:gd name="T45" fmla="*/ 212 h 221"/>
                <a:gd name="T46" fmla="*/ 99 w 99"/>
                <a:gd name="T47" fmla="*/ 212 h 221"/>
                <a:gd name="T48" fmla="*/ 93 w 99"/>
                <a:gd name="T49" fmla="*/ 18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221">
                  <a:moveTo>
                    <a:pt x="93" y="187"/>
                  </a:moveTo>
                  <a:cubicBezTo>
                    <a:pt x="93" y="187"/>
                    <a:pt x="93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0" y="188"/>
                    <a:pt x="87" y="189"/>
                    <a:pt x="81" y="191"/>
                  </a:cubicBezTo>
                  <a:cubicBezTo>
                    <a:pt x="76" y="193"/>
                    <a:pt x="69" y="194"/>
                    <a:pt x="60" y="194"/>
                  </a:cubicBezTo>
                  <a:cubicBezTo>
                    <a:pt x="55" y="194"/>
                    <a:pt x="50" y="193"/>
                    <a:pt x="47" y="192"/>
                  </a:cubicBezTo>
                  <a:cubicBezTo>
                    <a:pt x="43" y="191"/>
                    <a:pt x="40" y="189"/>
                    <a:pt x="37" y="186"/>
                  </a:cubicBezTo>
                  <a:cubicBezTo>
                    <a:pt x="35" y="183"/>
                    <a:pt x="33" y="179"/>
                    <a:pt x="32" y="173"/>
                  </a:cubicBezTo>
                  <a:cubicBezTo>
                    <a:pt x="30" y="168"/>
                    <a:pt x="30" y="161"/>
                    <a:pt x="30" y="153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64"/>
                    <a:pt x="0" y="174"/>
                    <a:pt x="2" y="182"/>
                  </a:cubicBezTo>
                  <a:cubicBezTo>
                    <a:pt x="4" y="191"/>
                    <a:pt x="7" y="198"/>
                    <a:pt x="12" y="203"/>
                  </a:cubicBezTo>
                  <a:cubicBezTo>
                    <a:pt x="16" y="209"/>
                    <a:pt x="22" y="214"/>
                    <a:pt x="29" y="216"/>
                  </a:cubicBezTo>
                  <a:cubicBezTo>
                    <a:pt x="37" y="219"/>
                    <a:pt x="46" y="221"/>
                    <a:pt x="57" y="221"/>
                  </a:cubicBezTo>
                  <a:cubicBezTo>
                    <a:pt x="67" y="221"/>
                    <a:pt x="75" y="220"/>
                    <a:pt x="83" y="217"/>
                  </a:cubicBezTo>
                  <a:cubicBezTo>
                    <a:pt x="90" y="215"/>
                    <a:pt x="96" y="213"/>
                    <a:pt x="98" y="212"/>
                  </a:cubicBezTo>
                  <a:cubicBezTo>
                    <a:pt x="99" y="212"/>
                    <a:pt x="99" y="212"/>
                    <a:pt x="99" y="212"/>
                  </a:cubicBezTo>
                  <a:lnTo>
                    <a:pt x="93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91AEE51-A534-4A44-AC45-2E7FE79344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49413" y="1225550"/>
              <a:ext cx="73025" cy="92075"/>
            </a:xfrm>
            <a:custGeom>
              <a:avLst/>
              <a:gdLst>
                <a:gd name="T0" fmla="*/ 37 w 46"/>
                <a:gd name="T1" fmla="*/ 49 h 58"/>
                <a:gd name="T2" fmla="*/ 30 w 46"/>
                <a:gd name="T3" fmla="*/ 55 h 58"/>
                <a:gd name="T4" fmla="*/ 19 w 46"/>
                <a:gd name="T5" fmla="*/ 58 h 58"/>
                <a:gd name="T6" fmla="*/ 11 w 46"/>
                <a:gd name="T7" fmla="*/ 57 h 58"/>
                <a:gd name="T8" fmla="*/ 5 w 46"/>
                <a:gd name="T9" fmla="*/ 54 h 58"/>
                <a:gd name="T10" fmla="*/ 1 w 46"/>
                <a:gd name="T11" fmla="*/ 48 h 58"/>
                <a:gd name="T12" fmla="*/ 0 w 46"/>
                <a:gd name="T13" fmla="*/ 41 h 58"/>
                <a:gd name="T14" fmla="*/ 2 w 46"/>
                <a:gd name="T15" fmla="*/ 32 h 58"/>
                <a:gd name="T16" fmla="*/ 9 w 46"/>
                <a:gd name="T17" fmla="*/ 27 h 58"/>
                <a:gd name="T18" fmla="*/ 18 w 46"/>
                <a:gd name="T19" fmla="*/ 24 h 58"/>
                <a:gd name="T20" fmla="*/ 28 w 46"/>
                <a:gd name="T21" fmla="*/ 23 h 58"/>
                <a:gd name="T22" fmla="*/ 37 w 46"/>
                <a:gd name="T23" fmla="*/ 22 h 58"/>
                <a:gd name="T24" fmla="*/ 37 w 46"/>
                <a:gd name="T25" fmla="*/ 20 h 58"/>
                <a:gd name="T26" fmla="*/ 34 w 46"/>
                <a:gd name="T27" fmla="*/ 10 h 58"/>
                <a:gd name="T28" fmla="*/ 25 w 46"/>
                <a:gd name="T29" fmla="*/ 7 h 58"/>
                <a:gd name="T30" fmla="*/ 15 w 46"/>
                <a:gd name="T31" fmla="*/ 9 h 58"/>
                <a:gd name="T32" fmla="*/ 11 w 46"/>
                <a:gd name="T33" fmla="*/ 15 h 58"/>
                <a:gd name="T34" fmla="*/ 3 w 46"/>
                <a:gd name="T35" fmla="*/ 14 h 58"/>
                <a:gd name="T36" fmla="*/ 10 w 46"/>
                <a:gd name="T37" fmla="*/ 3 h 58"/>
                <a:gd name="T38" fmla="*/ 25 w 46"/>
                <a:gd name="T39" fmla="*/ 0 h 58"/>
                <a:gd name="T40" fmla="*/ 35 w 46"/>
                <a:gd name="T41" fmla="*/ 1 h 58"/>
                <a:gd name="T42" fmla="*/ 42 w 46"/>
                <a:gd name="T43" fmla="*/ 5 h 58"/>
                <a:gd name="T44" fmla="*/ 45 w 46"/>
                <a:gd name="T45" fmla="*/ 12 h 58"/>
                <a:gd name="T46" fmla="*/ 46 w 46"/>
                <a:gd name="T47" fmla="*/ 21 h 58"/>
                <a:gd name="T48" fmla="*/ 46 w 46"/>
                <a:gd name="T49" fmla="*/ 56 h 58"/>
                <a:gd name="T50" fmla="*/ 37 w 46"/>
                <a:gd name="T51" fmla="*/ 56 h 58"/>
                <a:gd name="T52" fmla="*/ 37 w 46"/>
                <a:gd name="T53" fmla="*/ 49 h 58"/>
                <a:gd name="T54" fmla="*/ 37 w 46"/>
                <a:gd name="T55" fmla="*/ 29 h 58"/>
                <a:gd name="T56" fmla="*/ 28 w 46"/>
                <a:gd name="T57" fmla="*/ 29 h 58"/>
                <a:gd name="T58" fmla="*/ 19 w 46"/>
                <a:gd name="T59" fmla="*/ 30 h 58"/>
                <a:gd name="T60" fmla="*/ 13 w 46"/>
                <a:gd name="T61" fmla="*/ 33 h 58"/>
                <a:gd name="T62" fmla="*/ 10 w 46"/>
                <a:gd name="T63" fmla="*/ 36 h 58"/>
                <a:gd name="T64" fmla="*/ 9 w 46"/>
                <a:gd name="T65" fmla="*/ 41 h 58"/>
                <a:gd name="T66" fmla="*/ 12 w 46"/>
                <a:gd name="T67" fmla="*/ 48 h 58"/>
                <a:gd name="T68" fmla="*/ 20 w 46"/>
                <a:gd name="T69" fmla="*/ 50 h 58"/>
                <a:gd name="T70" fmla="*/ 33 w 46"/>
                <a:gd name="T71" fmla="*/ 46 h 58"/>
                <a:gd name="T72" fmla="*/ 37 w 46"/>
                <a:gd name="T73" fmla="*/ 35 h 58"/>
                <a:gd name="T74" fmla="*/ 37 w 46"/>
                <a:gd name="T7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58">
                  <a:moveTo>
                    <a:pt x="37" y="49"/>
                  </a:moveTo>
                  <a:cubicBezTo>
                    <a:pt x="36" y="51"/>
                    <a:pt x="33" y="53"/>
                    <a:pt x="30" y="55"/>
                  </a:cubicBezTo>
                  <a:cubicBezTo>
                    <a:pt x="27" y="57"/>
                    <a:pt x="23" y="58"/>
                    <a:pt x="19" y="58"/>
                  </a:cubicBezTo>
                  <a:cubicBezTo>
                    <a:pt x="16" y="58"/>
                    <a:pt x="13" y="57"/>
                    <a:pt x="11" y="57"/>
                  </a:cubicBezTo>
                  <a:cubicBezTo>
                    <a:pt x="9" y="56"/>
                    <a:pt x="7" y="55"/>
                    <a:pt x="5" y="54"/>
                  </a:cubicBezTo>
                  <a:cubicBezTo>
                    <a:pt x="3" y="52"/>
                    <a:pt x="2" y="50"/>
                    <a:pt x="1" y="48"/>
                  </a:cubicBezTo>
                  <a:cubicBezTo>
                    <a:pt x="0" y="46"/>
                    <a:pt x="0" y="44"/>
                    <a:pt x="0" y="41"/>
                  </a:cubicBezTo>
                  <a:cubicBezTo>
                    <a:pt x="0" y="37"/>
                    <a:pt x="1" y="34"/>
                    <a:pt x="2" y="32"/>
                  </a:cubicBezTo>
                  <a:cubicBezTo>
                    <a:pt x="4" y="30"/>
                    <a:pt x="6" y="28"/>
                    <a:pt x="9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21" y="23"/>
                    <a:pt x="24" y="23"/>
                    <a:pt x="28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6"/>
                    <a:pt x="36" y="12"/>
                    <a:pt x="34" y="10"/>
                  </a:cubicBezTo>
                  <a:cubicBezTo>
                    <a:pt x="32" y="8"/>
                    <a:pt x="29" y="7"/>
                    <a:pt x="25" y="7"/>
                  </a:cubicBezTo>
                  <a:cubicBezTo>
                    <a:pt x="20" y="7"/>
                    <a:pt x="17" y="8"/>
                    <a:pt x="15" y="9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9"/>
                    <a:pt x="6" y="6"/>
                    <a:pt x="10" y="3"/>
                  </a:cubicBezTo>
                  <a:cubicBezTo>
                    <a:pt x="13" y="1"/>
                    <a:pt x="19" y="0"/>
                    <a:pt x="25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8" y="2"/>
                    <a:pt x="40" y="4"/>
                    <a:pt x="42" y="5"/>
                  </a:cubicBezTo>
                  <a:cubicBezTo>
                    <a:pt x="43" y="7"/>
                    <a:pt x="45" y="9"/>
                    <a:pt x="45" y="12"/>
                  </a:cubicBezTo>
                  <a:cubicBezTo>
                    <a:pt x="46" y="15"/>
                    <a:pt x="46" y="17"/>
                    <a:pt x="46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37" y="56"/>
                    <a:pt x="37" y="56"/>
                    <a:pt x="37" y="56"/>
                  </a:cubicBezTo>
                  <a:lnTo>
                    <a:pt x="37" y="49"/>
                  </a:lnTo>
                  <a:close/>
                  <a:moveTo>
                    <a:pt x="37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5" y="29"/>
                    <a:pt x="22" y="30"/>
                    <a:pt x="19" y="30"/>
                  </a:cubicBezTo>
                  <a:cubicBezTo>
                    <a:pt x="17" y="31"/>
                    <a:pt x="15" y="32"/>
                    <a:pt x="13" y="33"/>
                  </a:cubicBezTo>
                  <a:cubicBezTo>
                    <a:pt x="12" y="34"/>
                    <a:pt x="11" y="35"/>
                    <a:pt x="10" y="36"/>
                  </a:cubicBezTo>
                  <a:cubicBezTo>
                    <a:pt x="10" y="38"/>
                    <a:pt x="9" y="39"/>
                    <a:pt x="9" y="41"/>
                  </a:cubicBezTo>
                  <a:cubicBezTo>
                    <a:pt x="9" y="44"/>
                    <a:pt x="10" y="46"/>
                    <a:pt x="12" y="48"/>
                  </a:cubicBezTo>
                  <a:cubicBezTo>
                    <a:pt x="13" y="49"/>
                    <a:pt x="16" y="50"/>
                    <a:pt x="20" y="50"/>
                  </a:cubicBezTo>
                  <a:cubicBezTo>
                    <a:pt x="25" y="50"/>
                    <a:pt x="30" y="49"/>
                    <a:pt x="33" y="46"/>
                  </a:cubicBezTo>
                  <a:cubicBezTo>
                    <a:pt x="36" y="43"/>
                    <a:pt x="37" y="40"/>
                    <a:pt x="37" y="35"/>
                  </a:cubicBezTo>
                  <a:lnTo>
                    <a:pt x="3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31F78BC-5617-4EF7-9247-E68D36B161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82763" y="1195388"/>
              <a:ext cx="80963" cy="122238"/>
            </a:xfrm>
            <a:custGeom>
              <a:avLst/>
              <a:gdLst>
                <a:gd name="T0" fmla="*/ 42 w 51"/>
                <a:gd name="T1" fmla="*/ 68 h 77"/>
                <a:gd name="T2" fmla="*/ 34 w 51"/>
                <a:gd name="T3" fmla="*/ 75 h 77"/>
                <a:gd name="T4" fmla="*/ 24 w 51"/>
                <a:gd name="T5" fmla="*/ 77 h 77"/>
                <a:gd name="T6" fmla="*/ 13 w 51"/>
                <a:gd name="T7" fmla="*/ 75 h 77"/>
                <a:gd name="T8" fmla="*/ 6 w 51"/>
                <a:gd name="T9" fmla="*/ 69 h 77"/>
                <a:gd name="T10" fmla="*/ 2 w 51"/>
                <a:gd name="T11" fmla="*/ 60 h 77"/>
                <a:gd name="T12" fmla="*/ 0 w 51"/>
                <a:gd name="T13" fmla="*/ 48 h 77"/>
                <a:gd name="T14" fmla="*/ 2 w 51"/>
                <a:gd name="T15" fmla="*/ 36 h 77"/>
                <a:gd name="T16" fmla="*/ 7 w 51"/>
                <a:gd name="T17" fmla="*/ 27 h 77"/>
                <a:gd name="T18" fmla="*/ 14 w 51"/>
                <a:gd name="T19" fmla="*/ 21 h 77"/>
                <a:gd name="T20" fmla="*/ 25 w 51"/>
                <a:gd name="T21" fmla="*/ 19 h 77"/>
                <a:gd name="T22" fmla="*/ 34 w 51"/>
                <a:gd name="T23" fmla="*/ 21 h 77"/>
                <a:gd name="T24" fmla="*/ 42 w 51"/>
                <a:gd name="T25" fmla="*/ 27 h 77"/>
                <a:gd name="T26" fmla="*/ 42 w 51"/>
                <a:gd name="T27" fmla="*/ 0 h 77"/>
                <a:gd name="T28" fmla="*/ 51 w 51"/>
                <a:gd name="T29" fmla="*/ 0 h 77"/>
                <a:gd name="T30" fmla="*/ 51 w 51"/>
                <a:gd name="T31" fmla="*/ 75 h 77"/>
                <a:gd name="T32" fmla="*/ 42 w 51"/>
                <a:gd name="T33" fmla="*/ 75 h 77"/>
                <a:gd name="T34" fmla="*/ 42 w 51"/>
                <a:gd name="T35" fmla="*/ 68 h 77"/>
                <a:gd name="T36" fmla="*/ 42 w 51"/>
                <a:gd name="T37" fmla="*/ 46 h 77"/>
                <a:gd name="T38" fmla="*/ 41 w 51"/>
                <a:gd name="T39" fmla="*/ 36 h 77"/>
                <a:gd name="T40" fmla="*/ 36 w 51"/>
                <a:gd name="T41" fmla="*/ 30 h 77"/>
                <a:gd name="T42" fmla="*/ 31 w 51"/>
                <a:gd name="T43" fmla="*/ 27 h 77"/>
                <a:gd name="T44" fmla="*/ 26 w 51"/>
                <a:gd name="T45" fmla="*/ 26 h 77"/>
                <a:gd name="T46" fmla="*/ 20 w 51"/>
                <a:gd name="T47" fmla="*/ 28 h 77"/>
                <a:gd name="T48" fmla="*/ 15 w 51"/>
                <a:gd name="T49" fmla="*/ 31 h 77"/>
                <a:gd name="T50" fmla="*/ 11 w 51"/>
                <a:gd name="T51" fmla="*/ 38 h 77"/>
                <a:gd name="T52" fmla="*/ 10 w 51"/>
                <a:gd name="T53" fmla="*/ 48 h 77"/>
                <a:gd name="T54" fmla="*/ 11 w 51"/>
                <a:gd name="T55" fmla="*/ 58 h 77"/>
                <a:gd name="T56" fmla="*/ 15 w 51"/>
                <a:gd name="T57" fmla="*/ 65 h 77"/>
                <a:gd name="T58" fmla="*/ 20 w 51"/>
                <a:gd name="T59" fmla="*/ 68 h 77"/>
                <a:gd name="T60" fmla="*/ 25 w 51"/>
                <a:gd name="T61" fmla="*/ 69 h 77"/>
                <a:gd name="T62" fmla="*/ 31 w 51"/>
                <a:gd name="T63" fmla="*/ 69 h 77"/>
                <a:gd name="T64" fmla="*/ 36 w 51"/>
                <a:gd name="T65" fmla="*/ 66 h 77"/>
                <a:gd name="T66" fmla="*/ 40 w 51"/>
                <a:gd name="T67" fmla="*/ 60 h 77"/>
                <a:gd name="T68" fmla="*/ 42 w 51"/>
                <a:gd name="T69" fmla="*/ 50 h 77"/>
                <a:gd name="T70" fmla="*/ 42 w 51"/>
                <a:gd name="T71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77">
                  <a:moveTo>
                    <a:pt x="42" y="68"/>
                  </a:moveTo>
                  <a:cubicBezTo>
                    <a:pt x="40" y="71"/>
                    <a:pt x="37" y="73"/>
                    <a:pt x="34" y="75"/>
                  </a:cubicBezTo>
                  <a:cubicBezTo>
                    <a:pt x="31" y="76"/>
                    <a:pt x="28" y="77"/>
                    <a:pt x="24" y="77"/>
                  </a:cubicBezTo>
                  <a:cubicBezTo>
                    <a:pt x="20" y="77"/>
                    <a:pt x="16" y="76"/>
                    <a:pt x="13" y="75"/>
                  </a:cubicBezTo>
                  <a:cubicBezTo>
                    <a:pt x="10" y="73"/>
                    <a:pt x="8" y="71"/>
                    <a:pt x="6" y="69"/>
                  </a:cubicBezTo>
                  <a:cubicBezTo>
                    <a:pt x="4" y="66"/>
                    <a:pt x="3" y="63"/>
                    <a:pt x="2" y="60"/>
                  </a:cubicBezTo>
                  <a:cubicBezTo>
                    <a:pt x="1" y="56"/>
                    <a:pt x="0" y="52"/>
                    <a:pt x="0" y="48"/>
                  </a:cubicBezTo>
                  <a:cubicBezTo>
                    <a:pt x="0" y="44"/>
                    <a:pt x="1" y="40"/>
                    <a:pt x="2" y="36"/>
                  </a:cubicBezTo>
                  <a:cubicBezTo>
                    <a:pt x="3" y="32"/>
                    <a:pt x="5" y="29"/>
                    <a:pt x="7" y="27"/>
                  </a:cubicBezTo>
                  <a:cubicBezTo>
                    <a:pt x="9" y="24"/>
                    <a:pt x="11" y="22"/>
                    <a:pt x="14" y="21"/>
                  </a:cubicBezTo>
                  <a:cubicBezTo>
                    <a:pt x="18" y="20"/>
                    <a:pt x="21" y="19"/>
                    <a:pt x="25" y="19"/>
                  </a:cubicBezTo>
                  <a:cubicBezTo>
                    <a:pt x="28" y="19"/>
                    <a:pt x="31" y="19"/>
                    <a:pt x="34" y="21"/>
                  </a:cubicBezTo>
                  <a:cubicBezTo>
                    <a:pt x="36" y="22"/>
                    <a:pt x="39" y="24"/>
                    <a:pt x="42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42" y="75"/>
                    <a:pt x="42" y="75"/>
                    <a:pt x="42" y="75"/>
                  </a:cubicBezTo>
                  <a:lnTo>
                    <a:pt x="42" y="68"/>
                  </a:lnTo>
                  <a:close/>
                  <a:moveTo>
                    <a:pt x="42" y="46"/>
                  </a:moveTo>
                  <a:cubicBezTo>
                    <a:pt x="42" y="42"/>
                    <a:pt x="42" y="39"/>
                    <a:pt x="41" y="36"/>
                  </a:cubicBezTo>
                  <a:cubicBezTo>
                    <a:pt x="40" y="34"/>
                    <a:pt x="38" y="32"/>
                    <a:pt x="36" y="30"/>
                  </a:cubicBezTo>
                  <a:cubicBezTo>
                    <a:pt x="34" y="29"/>
                    <a:pt x="33" y="28"/>
                    <a:pt x="31" y="27"/>
                  </a:cubicBezTo>
                  <a:cubicBezTo>
                    <a:pt x="30" y="27"/>
                    <a:pt x="28" y="26"/>
                    <a:pt x="26" y="26"/>
                  </a:cubicBezTo>
                  <a:cubicBezTo>
                    <a:pt x="24" y="26"/>
                    <a:pt x="22" y="27"/>
                    <a:pt x="20" y="28"/>
                  </a:cubicBezTo>
                  <a:cubicBezTo>
                    <a:pt x="18" y="28"/>
                    <a:pt x="16" y="30"/>
                    <a:pt x="15" y="31"/>
                  </a:cubicBezTo>
                  <a:cubicBezTo>
                    <a:pt x="13" y="33"/>
                    <a:pt x="12" y="35"/>
                    <a:pt x="11" y="38"/>
                  </a:cubicBezTo>
                  <a:cubicBezTo>
                    <a:pt x="10" y="41"/>
                    <a:pt x="10" y="44"/>
                    <a:pt x="10" y="48"/>
                  </a:cubicBezTo>
                  <a:cubicBezTo>
                    <a:pt x="10" y="52"/>
                    <a:pt x="10" y="55"/>
                    <a:pt x="11" y="58"/>
                  </a:cubicBezTo>
                  <a:cubicBezTo>
                    <a:pt x="12" y="61"/>
                    <a:pt x="13" y="63"/>
                    <a:pt x="15" y="65"/>
                  </a:cubicBezTo>
                  <a:cubicBezTo>
                    <a:pt x="16" y="66"/>
                    <a:pt x="18" y="68"/>
                    <a:pt x="20" y="68"/>
                  </a:cubicBezTo>
                  <a:cubicBezTo>
                    <a:pt x="21" y="69"/>
                    <a:pt x="23" y="69"/>
                    <a:pt x="25" y="69"/>
                  </a:cubicBezTo>
                  <a:cubicBezTo>
                    <a:pt x="27" y="69"/>
                    <a:pt x="29" y="69"/>
                    <a:pt x="31" y="69"/>
                  </a:cubicBezTo>
                  <a:cubicBezTo>
                    <a:pt x="32" y="68"/>
                    <a:pt x="34" y="67"/>
                    <a:pt x="36" y="66"/>
                  </a:cubicBezTo>
                  <a:cubicBezTo>
                    <a:pt x="38" y="64"/>
                    <a:pt x="39" y="62"/>
                    <a:pt x="40" y="60"/>
                  </a:cubicBezTo>
                  <a:cubicBezTo>
                    <a:pt x="42" y="57"/>
                    <a:pt x="42" y="54"/>
                    <a:pt x="42" y="50"/>
                  </a:cubicBezTo>
                  <a:lnTo>
                    <a:pt x="4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17EC826F-7AFE-4F6F-8AA1-DC5DC95A7F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87538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1 w 10"/>
                <a:gd name="T11" fmla="*/ 21 h 75"/>
                <a:gd name="T12" fmla="*/ 10 w 10"/>
                <a:gd name="T13" fmla="*/ 21 h 75"/>
                <a:gd name="T14" fmla="*/ 10 w 10"/>
                <a:gd name="T15" fmla="*/ 75 h 75"/>
                <a:gd name="T16" fmla="*/ 1 w 10"/>
                <a:gd name="T17" fmla="*/ 75 h 75"/>
                <a:gd name="T18" fmla="*/ 1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1" y="21"/>
                  </a:moveTo>
                  <a:lnTo>
                    <a:pt x="10" y="21"/>
                  </a:lnTo>
                  <a:lnTo>
                    <a:pt x="10" y="75"/>
                  </a:lnTo>
                  <a:lnTo>
                    <a:pt x="1" y="75"/>
                  </a:lnTo>
                  <a:lnTo>
                    <a:pt x="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51BD65C-7973-4B50-896F-C9DCA1E8E4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7700" y="1228725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11 w 54"/>
                <a:gd name="T3" fmla="*/ 0 h 54"/>
                <a:gd name="T4" fmla="*/ 27 w 54"/>
                <a:gd name="T5" fmla="*/ 44 h 54"/>
                <a:gd name="T6" fmla="*/ 44 w 54"/>
                <a:gd name="T7" fmla="*/ 0 h 54"/>
                <a:gd name="T8" fmla="*/ 54 w 54"/>
                <a:gd name="T9" fmla="*/ 0 h 54"/>
                <a:gd name="T10" fmla="*/ 32 w 54"/>
                <a:gd name="T11" fmla="*/ 54 h 54"/>
                <a:gd name="T12" fmla="*/ 22 w 54"/>
                <a:gd name="T13" fmla="*/ 54 h 54"/>
                <a:gd name="T14" fmla="*/ 0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11" y="0"/>
                  </a:lnTo>
                  <a:lnTo>
                    <a:pt x="27" y="44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32" y="54"/>
                  </a:lnTo>
                  <a:lnTo>
                    <a:pt x="22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E4A56A5E-B9F2-4EAB-8161-265C3A8362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16125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1 w 10"/>
                <a:gd name="T11" fmla="*/ 21 h 75"/>
                <a:gd name="T12" fmla="*/ 10 w 10"/>
                <a:gd name="T13" fmla="*/ 21 h 75"/>
                <a:gd name="T14" fmla="*/ 10 w 10"/>
                <a:gd name="T15" fmla="*/ 75 h 75"/>
                <a:gd name="T16" fmla="*/ 1 w 10"/>
                <a:gd name="T17" fmla="*/ 75 h 75"/>
                <a:gd name="T18" fmla="*/ 1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1" y="21"/>
                  </a:moveTo>
                  <a:lnTo>
                    <a:pt x="10" y="21"/>
                  </a:lnTo>
                  <a:lnTo>
                    <a:pt x="10" y="75"/>
                  </a:lnTo>
                  <a:lnTo>
                    <a:pt x="1" y="75"/>
                  </a:lnTo>
                  <a:lnTo>
                    <a:pt x="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35901-F007-45C9-9637-EA348333D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2638" y="1225550"/>
              <a:ext cx="73025" cy="92075"/>
            </a:xfrm>
            <a:custGeom>
              <a:avLst/>
              <a:gdLst>
                <a:gd name="T0" fmla="*/ 8 w 46"/>
                <a:gd name="T1" fmla="*/ 40 h 58"/>
                <a:gd name="T2" fmla="*/ 13 w 46"/>
                <a:gd name="T3" fmla="*/ 48 h 58"/>
                <a:gd name="T4" fmla="*/ 24 w 46"/>
                <a:gd name="T5" fmla="*/ 51 h 58"/>
                <a:gd name="T6" fmla="*/ 34 w 46"/>
                <a:gd name="T7" fmla="*/ 48 h 58"/>
                <a:gd name="T8" fmla="*/ 37 w 46"/>
                <a:gd name="T9" fmla="*/ 42 h 58"/>
                <a:gd name="T10" fmla="*/ 36 w 46"/>
                <a:gd name="T11" fmla="*/ 39 h 58"/>
                <a:gd name="T12" fmla="*/ 35 w 46"/>
                <a:gd name="T13" fmla="*/ 36 h 58"/>
                <a:gd name="T14" fmla="*/ 32 w 46"/>
                <a:gd name="T15" fmla="*/ 34 h 58"/>
                <a:gd name="T16" fmla="*/ 27 w 46"/>
                <a:gd name="T17" fmla="*/ 33 h 58"/>
                <a:gd name="T18" fmla="*/ 20 w 46"/>
                <a:gd name="T19" fmla="*/ 32 h 58"/>
                <a:gd name="T20" fmla="*/ 12 w 46"/>
                <a:gd name="T21" fmla="*/ 30 h 58"/>
                <a:gd name="T22" fmla="*/ 6 w 46"/>
                <a:gd name="T23" fmla="*/ 27 h 58"/>
                <a:gd name="T24" fmla="*/ 2 w 46"/>
                <a:gd name="T25" fmla="*/ 22 h 58"/>
                <a:gd name="T26" fmla="*/ 1 w 46"/>
                <a:gd name="T27" fmla="*/ 16 h 58"/>
                <a:gd name="T28" fmla="*/ 3 w 46"/>
                <a:gd name="T29" fmla="*/ 9 h 58"/>
                <a:gd name="T30" fmla="*/ 7 w 46"/>
                <a:gd name="T31" fmla="*/ 4 h 58"/>
                <a:gd name="T32" fmla="*/ 14 w 46"/>
                <a:gd name="T33" fmla="*/ 1 h 58"/>
                <a:gd name="T34" fmla="*/ 23 w 46"/>
                <a:gd name="T35" fmla="*/ 0 h 58"/>
                <a:gd name="T36" fmla="*/ 33 w 46"/>
                <a:gd name="T37" fmla="*/ 1 h 58"/>
                <a:gd name="T38" fmla="*/ 39 w 46"/>
                <a:gd name="T39" fmla="*/ 4 h 58"/>
                <a:gd name="T40" fmla="*/ 43 w 46"/>
                <a:gd name="T41" fmla="*/ 9 h 58"/>
                <a:gd name="T42" fmla="*/ 45 w 46"/>
                <a:gd name="T43" fmla="*/ 15 h 58"/>
                <a:gd name="T44" fmla="*/ 37 w 46"/>
                <a:gd name="T45" fmla="*/ 16 h 58"/>
                <a:gd name="T46" fmla="*/ 35 w 46"/>
                <a:gd name="T47" fmla="*/ 12 h 58"/>
                <a:gd name="T48" fmla="*/ 33 w 46"/>
                <a:gd name="T49" fmla="*/ 9 h 58"/>
                <a:gd name="T50" fmla="*/ 29 w 46"/>
                <a:gd name="T51" fmla="*/ 8 h 58"/>
                <a:gd name="T52" fmla="*/ 23 w 46"/>
                <a:gd name="T53" fmla="*/ 7 h 58"/>
                <a:gd name="T54" fmla="*/ 17 w 46"/>
                <a:gd name="T55" fmla="*/ 8 h 58"/>
                <a:gd name="T56" fmla="*/ 13 w 46"/>
                <a:gd name="T57" fmla="*/ 10 h 58"/>
                <a:gd name="T58" fmla="*/ 10 w 46"/>
                <a:gd name="T59" fmla="*/ 12 h 58"/>
                <a:gd name="T60" fmla="*/ 10 w 46"/>
                <a:gd name="T61" fmla="*/ 15 h 58"/>
                <a:gd name="T62" fmla="*/ 10 w 46"/>
                <a:gd name="T63" fmla="*/ 18 h 58"/>
                <a:gd name="T64" fmla="*/ 12 w 46"/>
                <a:gd name="T65" fmla="*/ 21 h 58"/>
                <a:gd name="T66" fmla="*/ 15 w 46"/>
                <a:gd name="T67" fmla="*/ 22 h 58"/>
                <a:gd name="T68" fmla="*/ 20 w 46"/>
                <a:gd name="T69" fmla="*/ 24 h 58"/>
                <a:gd name="T70" fmla="*/ 28 w 46"/>
                <a:gd name="T71" fmla="*/ 25 h 58"/>
                <a:gd name="T72" fmla="*/ 42 w 46"/>
                <a:gd name="T73" fmla="*/ 31 h 58"/>
                <a:gd name="T74" fmla="*/ 46 w 46"/>
                <a:gd name="T75" fmla="*/ 42 h 58"/>
                <a:gd name="T76" fmla="*/ 45 w 46"/>
                <a:gd name="T77" fmla="*/ 48 h 58"/>
                <a:gd name="T78" fmla="*/ 41 w 46"/>
                <a:gd name="T79" fmla="*/ 53 h 58"/>
                <a:gd name="T80" fmla="*/ 34 w 46"/>
                <a:gd name="T81" fmla="*/ 57 h 58"/>
                <a:gd name="T82" fmla="*/ 24 w 46"/>
                <a:gd name="T83" fmla="*/ 58 h 58"/>
                <a:gd name="T84" fmla="*/ 15 w 46"/>
                <a:gd name="T85" fmla="*/ 57 h 58"/>
                <a:gd name="T86" fmla="*/ 7 w 46"/>
                <a:gd name="T87" fmla="*/ 54 h 58"/>
                <a:gd name="T88" fmla="*/ 2 w 46"/>
                <a:gd name="T89" fmla="*/ 49 h 58"/>
                <a:gd name="T90" fmla="*/ 0 w 46"/>
                <a:gd name="T91" fmla="*/ 40 h 58"/>
                <a:gd name="T92" fmla="*/ 8 w 46"/>
                <a:gd name="T9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58">
                  <a:moveTo>
                    <a:pt x="8" y="40"/>
                  </a:moveTo>
                  <a:cubicBezTo>
                    <a:pt x="9" y="44"/>
                    <a:pt x="11" y="47"/>
                    <a:pt x="13" y="48"/>
                  </a:cubicBezTo>
                  <a:cubicBezTo>
                    <a:pt x="16" y="50"/>
                    <a:pt x="19" y="51"/>
                    <a:pt x="24" y="51"/>
                  </a:cubicBezTo>
                  <a:cubicBezTo>
                    <a:pt x="28" y="51"/>
                    <a:pt x="32" y="50"/>
                    <a:pt x="34" y="48"/>
                  </a:cubicBezTo>
                  <a:cubicBezTo>
                    <a:pt x="36" y="47"/>
                    <a:pt x="37" y="45"/>
                    <a:pt x="37" y="42"/>
                  </a:cubicBezTo>
                  <a:cubicBezTo>
                    <a:pt x="37" y="41"/>
                    <a:pt x="37" y="40"/>
                    <a:pt x="36" y="39"/>
                  </a:cubicBezTo>
                  <a:cubicBezTo>
                    <a:pt x="36" y="38"/>
                    <a:pt x="36" y="37"/>
                    <a:pt x="35" y="36"/>
                  </a:cubicBezTo>
                  <a:cubicBezTo>
                    <a:pt x="34" y="36"/>
                    <a:pt x="33" y="35"/>
                    <a:pt x="32" y="34"/>
                  </a:cubicBezTo>
                  <a:cubicBezTo>
                    <a:pt x="31" y="34"/>
                    <a:pt x="29" y="33"/>
                    <a:pt x="27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7" y="31"/>
                    <a:pt x="14" y="31"/>
                    <a:pt x="12" y="30"/>
                  </a:cubicBezTo>
                  <a:cubicBezTo>
                    <a:pt x="9" y="29"/>
                    <a:pt x="7" y="28"/>
                    <a:pt x="6" y="27"/>
                  </a:cubicBezTo>
                  <a:cubicBezTo>
                    <a:pt x="4" y="26"/>
                    <a:pt x="3" y="24"/>
                    <a:pt x="2" y="22"/>
                  </a:cubicBezTo>
                  <a:cubicBezTo>
                    <a:pt x="1" y="21"/>
                    <a:pt x="1" y="19"/>
                    <a:pt x="1" y="16"/>
                  </a:cubicBezTo>
                  <a:cubicBezTo>
                    <a:pt x="1" y="13"/>
                    <a:pt x="1" y="11"/>
                    <a:pt x="3" y="9"/>
                  </a:cubicBezTo>
                  <a:cubicBezTo>
                    <a:pt x="4" y="7"/>
                    <a:pt x="5" y="6"/>
                    <a:pt x="7" y="4"/>
                  </a:cubicBezTo>
                  <a:cubicBezTo>
                    <a:pt x="9" y="3"/>
                    <a:pt x="11" y="2"/>
                    <a:pt x="14" y="1"/>
                  </a:cubicBezTo>
                  <a:cubicBezTo>
                    <a:pt x="17" y="0"/>
                    <a:pt x="20" y="0"/>
                    <a:pt x="23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1" y="6"/>
                    <a:pt x="42" y="7"/>
                    <a:pt x="43" y="9"/>
                  </a:cubicBezTo>
                  <a:cubicBezTo>
                    <a:pt x="44" y="11"/>
                    <a:pt x="45" y="13"/>
                    <a:pt x="45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5"/>
                    <a:pt x="36" y="13"/>
                    <a:pt x="35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31" y="9"/>
                    <a:pt x="30" y="8"/>
                    <a:pt x="29" y="8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20" y="7"/>
                    <a:pt x="18" y="7"/>
                    <a:pt x="17" y="8"/>
                  </a:cubicBezTo>
                  <a:cubicBezTo>
                    <a:pt x="15" y="8"/>
                    <a:pt x="14" y="9"/>
                    <a:pt x="13" y="10"/>
                  </a:cubicBezTo>
                  <a:cubicBezTo>
                    <a:pt x="12" y="11"/>
                    <a:pt x="11" y="11"/>
                    <a:pt x="10" y="12"/>
                  </a:cubicBezTo>
                  <a:cubicBezTo>
                    <a:pt x="10" y="13"/>
                    <a:pt x="10" y="14"/>
                    <a:pt x="10" y="15"/>
                  </a:cubicBezTo>
                  <a:cubicBezTo>
                    <a:pt x="10" y="16"/>
                    <a:pt x="10" y="17"/>
                    <a:pt x="10" y="18"/>
                  </a:cubicBezTo>
                  <a:cubicBezTo>
                    <a:pt x="10" y="19"/>
                    <a:pt x="11" y="20"/>
                    <a:pt x="12" y="21"/>
                  </a:cubicBezTo>
                  <a:cubicBezTo>
                    <a:pt x="13" y="21"/>
                    <a:pt x="14" y="22"/>
                    <a:pt x="15" y="22"/>
                  </a:cubicBezTo>
                  <a:cubicBezTo>
                    <a:pt x="16" y="23"/>
                    <a:pt x="18" y="23"/>
                    <a:pt x="20" y="24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4" y="26"/>
                    <a:pt x="39" y="28"/>
                    <a:pt x="42" y="31"/>
                  </a:cubicBezTo>
                  <a:cubicBezTo>
                    <a:pt x="45" y="33"/>
                    <a:pt x="46" y="37"/>
                    <a:pt x="46" y="42"/>
                  </a:cubicBezTo>
                  <a:cubicBezTo>
                    <a:pt x="46" y="44"/>
                    <a:pt x="46" y="46"/>
                    <a:pt x="45" y="48"/>
                  </a:cubicBezTo>
                  <a:cubicBezTo>
                    <a:pt x="44" y="50"/>
                    <a:pt x="42" y="52"/>
                    <a:pt x="41" y="53"/>
                  </a:cubicBezTo>
                  <a:cubicBezTo>
                    <a:pt x="39" y="55"/>
                    <a:pt x="36" y="56"/>
                    <a:pt x="34" y="57"/>
                  </a:cubicBezTo>
                  <a:cubicBezTo>
                    <a:pt x="31" y="58"/>
                    <a:pt x="28" y="58"/>
                    <a:pt x="24" y="58"/>
                  </a:cubicBezTo>
                  <a:cubicBezTo>
                    <a:pt x="21" y="58"/>
                    <a:pt x="18" y="58"/>
                    <a:pt x="15" y="57"/>
                  </a:cubicBezTo>
                  <a:cubicBezTo>
                    <a:pt x="12" y="56"/>
                    <a:pt x="9" y="55"/>
                    <a:pt x="7" y="54"/>
                  </a:cubicBezTo>
                  <a:cubicBezTo>
                    <a:pt x="5" y="53"/>
                    <a:pt x="3" y="51"/>
                    <a:pt x="2" y="49"/>
                  </a:cubicBezTo>
                  <a:cubicBezTo>
                    <a:pt x="1" y="46"/>
                    <a:pt x="0" y="44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08F478D-4CB3-451D-A0ED-EFAA800B2A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46300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0 w 10"/>
                <a:gd name="T11" fmla="*/ 21 h 75"/>
                <a:gd name="T12" fmla="*/ 9 w 10"/>
                <a:gd name="T13" fmla="*/ 21 h 75"/>
                <a:gd name="T14" fmla="*/ 9 w 10"/>
                <a:gd name="T15" fmla="*/ 75 h 75"/>
                <a:gd name="T16" fmla="*/ 0 w 10"/>
                <a:gd name="T17" fmla="*/ 75 h 75"/>
                <a:gd name="T18" fmla="*/ 0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21"/>
                  </a:moveTo>
                  <a:lnTo>
                    <a:pt x="9" y="21"/>
                  </a:lnTo>
                  <a:lnTo>
                    <a:pt x="9" y="75"/>
                  </a:lnTo>
                  <a:lnTo>
                    <a:pt x="0" y="75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8AC044A-0B8F-4E3E-979E-9E4A73AE8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82813" y="1225550"/>
              <a:ext cx="84138" cy="92075"/>
            </a:xfrm>
            <a:custGeom>
              <a:avLst/>
              <a:gdLst>
                <a:gd name="T0" fmla="*/ 26 w 53"/>
                <a:gd name="T1" fmla="*/ 58 h 58"/>
                <a:gd name="T2" fmla="*/ 15 w 53"/>
                <a:gd name="T3" fmla="*/ 56 h 58"/>
                <a:gd name="T4" fmla="*/ 7 w 53"/>
                <a:gd name="T5" fmla="*/ 50 h 58"/>
                <a:gd name="T6" fmla="*/ 2 w 53"/>
                <a:gd name="T7" fmla="*/ 41 h 58"/>
                <a:gd name="T8" fmla="*/ 0 w 53"/>
                <a:gd name="T9" fmla="*/ 29 h 58"/>
                <a:gd name="T10" fmla="*/ 2 w 53"/>
                <a:gd name="T11" fmla="*/ 17 h 58"/>
                <a:gd name="T12" fmla="*/ 7 w 53"/>
                <a:gd name="T13" fmla="*/ 8 h 58"/>
                <a:gd name="T14" fmla="*/ 16 w 53"/>
                <a:gd name="T15" fmla="*/ 2 h 58"/>
                <a:gd name="T16" fmla="*/ 27 w 53"/>
                <a:gd name="T17" fmla="*/ 0 h 58"/>
                <a:gd name="T18" fmla="*/ 38 w 53"/>
                <a:gd name="T19" fmla="*/ 2 h 58"/>
                <a:gd name="T20" fmla="*/ 46 w 53"/>
                <a:gd name="T21" fmla="*/ 8 h 58"/>
                <a:gd name="T22" fmla="*/ 51 w 53"/>
                <a:gd name="T23" fmla="*/ 17 h 58"/>
                <a:gd name="T24" fmla="*/ 53 w 53"/>
                <a:gd name="T25" fmla="*/ 29 h 58"/>
                <a:gd name="T26" fmla="*/ 51 w 53"/>
                <a:gd name="T27" fmla="*/ 41 h 58"/>
                <a:gd name="T28" fmla="*/ 46 w 53"/>
                <a:gd name="T29" fmla="*/ 50 h 58"/>
                <a:gd name="T30" fmla="*/ 38 w 53"/>
                <a:gd name="T31" fmla="*/ 56 h 58"/>
                <a:gd name="T32" fmla="*/ 26 w 53"/>
                <a:gd name="T33" fmla="*/ 58 h 58"/>
                <a:gd name="T34" fmla="*/ 27 w 53"/>
                <a:gd name="T35" fmla="*/ 50 h 58"/>
                <a:gd name="T36" fmla="*/ 34 w 53"/>
                <a:gd name="T37" fmla="*/ 49 h 58"/>
                <a:gd name="T38" fmla="*/ 39 w 53"/>
                <a:gd name="T39" fmla="*/ 44 h 58"/>
                <a:gd name="T40" fmla="*/ 42 w 53"/>
                <a:gd name="T41" fmla="*/ 38 h 58"/>
                <a:gd name="T42" fmla="*/ 43 w 53"/>
                <a:gd name="T43" fmla="*/ 29 h 58"/>
                <a:gd name="T44" fmla="*/ 42 w 53"/>
                <a:gd name="T45" fmla="*/ 20 h 58"/>
                <a:gd name="T46" fmla="*/ 39 w 53"/>
                <a:gd name="T47" fmla="*/ 13 h 58"/>
                <a:gd name="T48" fmla="*/ 34 w 53"/>
                <a:gd name="T49" fmla="*/ 9 h 58"/>
                <a:gd name="T50" fmla="*/ 27 w 53"/>
                <a:gd name="T51" fmla="*/ 7 h 58"/>
                <a:gd name="T52" fmla="*/ 19 w 53"/>
                <a:gd name="T53" fmla="*/ 9 h 58"/>
                <a:gd name="T54" fmla="*/ 14 w 53"/>
                <a:gd name="T55" fmla="*/ 13 h 58"/>
                <a:gd name="T56" fmla="*/ 11 w 53"/>
                <a:gd name="T57" fmla="*/ 20 h 58"/>
                <a:gd name="T58" fmla="*/ 10 w 53"/>
                <a:gd name="T59" fmla="*/ 29 h 58"/>
                <a:gd name="T60" fmla="*/ 11 w 53"/>
                <a:gd name="T61" fmla="*/ 38 h 58"/>
                <a:gd name="T62" fmla="*/ 14 w 53"/>
                <a:gd name="T63" fmla="*/ 44 h 58"/>
                <a:gd name="T64" fmla="*/ 19 w 53"/>
                <a:gd name="T65" fmla="*/ 49 h 58"/>
                <a:gd name="T66" fmla="*/ 27 w 53"/>
                <a:gd name="T6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8">
                  <a:moveTo>
                    <a:pt x="26" y="58"/>
                  </a:moveTo>
                  <a:cubicBezTo>
                    <a:pt x="22" y="58"/>
                    <a:pt x="19" y="57"/>
                    <a:pt x="15" y="56"/>
                  </a:cubicBezTo>
                  <a:cubicBezTo>
                    <a:pt x="12" y="55"/>
                    <a:pt x="9" y="53"/>
                    <a:pt x="7" y="50"/>
                  </a:cubicBezTo>
                  <a:cubicBezTo>
                    <a:pt x="5" y="48"/>
                    <a:pt x="3" y="45"/>
                    <a:pt x="2" y="41"/>
                  </a:cubicBezTo>
                  <a:cubicBezTo>
                    <a:pt x="1" y="38"/>
                    <a:pt x="0" y="34"/>
                    <a:pt x="0" y="29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3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1" y="3"/>
                    <a:pt x="44" y="5"/>
                    <a:pt x="46" y="8"/>
                  </a:cubicBezTo>
                  <a:cubicBezTo>
                    <a:pt x="48" y="10"/>
                    <a:pt x="50" y="13"/>
                    <a:pt x="51" y="17"/>
                  </a:cubicBezTo>
                  <a:cubicBezTo>
                    <a:pt x="53" y="20"/>
                    <a:pt x="53" y="24"/>
                    <a:pt x="53" y="29"/>
                  </a:cubicBezTo>
                  <a:cubicBezTo>
                    <a:pt x="53" y="33"/>
                    <a:pt x="53" y="37"/>
                    <a:pt x="51" y="41"/>
                  </a:cubicBezTo>
                  <a:cubicBezTo>
                    <a:pt x="50" y="44"/>
                    <a:pt x="48" y="48"/>
                    <a:pt x="46" y="50"/>
                  </a:cubicBezTo>
                  <a:cubicBezTo>
                    <a:pt x="44" y="53"/>
                    <a:pt x="41" y="55"/>
                    <a:pt x="38" y="56"/>
                  </a:cubicBezTo>
                  <a:cubicBezTo>
                    <a:pt x="34" y="57"/>
                    <a:pt x="31" y="58"/>
                    <a:pt x="26" y="58"/>
                  </a:cubicBezTo>
                  <a:close/>
                  <a:moveTo>
                    <a:pt x="27" y="50"/>
                  </a:moveTo>
                  <a:cubicBezTo>
                    <a:pt x="29" y="50"/>
                    <a:pt x="32" y="50"/>
                    <a:pt x="34" y="49"/>
                  </a:cubicBezTo>
                  <a:cubicBezTo>
                    <a:pt x="36" y="48"/>
                    <a:pt x="38" y="46"/>
                    <a:pt x="39" y="44"/>
                  </a:cubicBezTo>
                  <a:cubicBezTo>
                    <a:pt x="41" y="42"/>
                    <a:pt x="42" y="40"/>
                    <a:pt x="42" y="38"/>
                  </a:cubicBezTo>
                  <a:cubicBezTo>
                    <a:pt x="43" y="35"/>
                    <a:pt x="43" y="32"/>
                    <a:pt x="43" y="29"/>
                  </a:cubicBezTo>
                  <a:cubicBezTo>
                    <a:pt x="43" y="26"/>
                    <a:pt x="43" y="23"/>
                    <a:pt x="42" y="20"/>
                  </a:cubicBezTo>
                  <a:cubicBezTo>
                    <a:pt x="42" y="18"/>
                    <a:pt x="41" y="15"/>
                    <a:pt x="39" y="13"/>
                  </a:cubicBezTo>
                  <a:cubicBezTo>
                    <a:pt x="38" y="12"/>
                    <a:pt x="36" y="10"/>
                    <a:pt x="34" y="9"/>
                  </a:cubicBezTo>
                  <a:cubicBezTo>
                    <a:pt x="32" y="8"/>
                    <a:pt x="29" y="7"/>
                    <a:pt x="27" y="7"/>
                  </a:cubicBezTo>
                  <a:cubicBezTo>
                    <a:pt x="24" y="7"/>
                    <a:pt x="21" y="8"/>
                    <a:pt x="19" y="9"/>
                  </a:cubicBezTo>
                  <a:cubicBezTo>
                    <a:pt x="17" y="10"/>
                    <a:pt x="15" y="12"/>
                    <a:pt x="14" y="13"/>
                  </a:cubicBezTo>
                  <a:cubicBezTo>
                    <a:pt x="12" y="15"/>
                    <a:pt x="11" y="18"/>
                    <a:pt x="11" y="20"/>
                  </a:cubicBezTo>
                  <a:cubicBezTo>
                    <a:pt x="10" y="23"/>
                    <a:pt x="10" y="26"/>
                    <a:pt x="10" y="29"/>
                  </a:cubicBezTo>
                  <a:cubicBezTo>
                    <a:pt x="10" y="32"/>
                    <a:pt x="10" y="35"/>
                    <a:pt x="11" y="38"/>
                  </a:cubicBezTo>
                  <a:cubicBezTo>
                    <a:pt x="11" y="40"/>
                    <a:pt x="12" y="42"/>
                    <a:pt x="14" y="44"/>
                  </a:cubicBezTo>
                  <a:cubicBezTo>
                    <a:pt x="15" y="46"/>
                    <a:pt x="17" y="48"/>
                    <a:pt x="19" y="49"/>
                  </a:cubicBezTo>
                  <a:cubicBezTo>
                    <a:pt x="21" y="50"/>
                    <a:pt x="24" y="50"/>
                    <a:pt x="2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B5338250-7CF7-4305-AFF1-7918FB206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9175" y="1225550"/>
              <a:ext cx="73025" cy="88900"/>
            </a:xfrm>
            <a:custGeom>
              <a:avLst/>
              <a:gdLst>
                <a:gd name="T0" fmla="*/ 0 w 46"/>
                <a:gd name="T1" fmla="*/ 2 h 56"/>
                <a:gd name="T2" fmla="*/ 9 w 46"/>
                <a:gd name="T3" fmla="*/ 2 h 56"/>
                <a:gd name="T4" fmla="*/ 9 w 46"/>
                <a:gd name="T5" fmla="*/ 10 h 56"/>
                <a:gd name="T6" fmla="*/ 18 w 46"/>
                <a:gd name="T7" fmla="*/ 2 h 56"/>
                <a:gd name="T8" fmla="*/ 28 w 46"/>
                <a:gd name="T9" fmla="*/ 0 h 56"/>
                <a:gd name="T10" fmla="*/ 42 w 46"/>
                <a:gd name="T11" fmla="*/ 5 h 56"/>
                <a:gd name="T12" fmla="*/ 46 w 46"/>
                <a:gd name="T13" fmla="*/ 20 h 56"/>
                <a:gd name="T14" fmla="*/ 46 w 46"/>
                <a:gd name="T15" fmla="*/ 56 h 56"/>
                <a:gd name="T16" fmla="*/ 37 w 46"/>
                <a:gd name="T17" fmla="*/ 56 h 56"/>
                <a:gd name="T18" fmla="*/ 37 w 46"/>
                <a:gd name="T19" fmla="*/ 22 h 56"/>
                <a:gd name="T20" fmla="*/ 34 w 46"/>
                <a:gd name="T21" fmla="*/ 11 h 56"/>
                <a:gd name="T22" fmla="*/ 26 w 46"/>
                <a:gd name="T23" fmla="*/ 8 h 56"/>
                <a:gd name="T24" fmla="*/ 20 w 46"/>
                <a:gd name="T25" fmla="*/ 9 h 56"/>
                <a:gd name="T26" fmla="*/ 14 w 46"/>
                <a:gd name="T27" fmla="*/ 12 h 56"/>
                <a:gd name="T28" fmla="*/ 10 w 46"/>
                <a:gd name="T29" fmla="*/ 17 h 56"/>
                <a:gd name="T30" fmla="*/ 9 w 46"/>
                <a:gd name="T31" fmla="*/ 24 h 56"/>
                <a:gd name="T32" fmla="*/ 9 w 46"/>
                <a:gd name="T33" fmla="*/ 56 h 56"/>
                <a:gd name="T34" fmla="*/ 0 w 46"/>
                <a:gd name="T35" fmla="*/ 56 h 56"/>
                <a:gd name="T36" fmla="*/ 0 w 46"/>
                <a:gd name="T3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56">
                  <a:moveTo>
                    <a:pt x="0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4" y="0"/>
                    <a:pt x="28" y="0"/>
                  </a:cubicBezTo>
                  <a:cubicBezTo>
                    <a:pt x="34" y="0"/>
                    <a:pt x="39" y="2"/>
                    <a:pt x="42" y="5"/>
                  </a:cubicBezTo>
                  <a:cubicBezTo>
                    <a:pt x="45" y="8"/>
                    <a:pt x="46" y="13"/>
                    <a:pt x="46" y="2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17"/>
                    <a:pt x="36" y="13"/>
                    <a:pt x="34" y="11"/>
                  </a:cubicBezTo>
                  <a:cubicBezTo>
                    <a:pt x="32" y="9"/>
                    <a:pt x="30" y="8"/>
                    <a:pt x="26" y="8"/>
                  </a:cubicBezTo>
                  <a:cubicBezTo>
                    <a:pt x="24" y="8"/>
                    <a:pt x="22" y="8"/>
                    <a:pt x="20" y="9"/>
                  </a:cubicBezTo>
                  <a:cubicBezTo>
                    <a:pt x="18" y="10"/>
                    <a:pt x="16" y="11"/>
                    <a:pt x="14" y="12"/>
                  </a:cubicBezTo>
                  <a:cubicBezTo>
                    <a:pt x="12" y="14"/>
                    <a:pt x="11" y="15"/>
                    <a:pt x="10" y="17"/>
                  </a:cubicBezTo>
                  <a:cubicBezTo>
                    <a:pt x="9" y="19"/>
                    <a:pt x="9" y="21"/>
                    <a:pt x="9" y="24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2EE2317-F427-472E-9CB5-637BD9F02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2525" y="1225550"/>
              <a:ext cx="84138" cy="92075"/>
            </a:xfrm>
            <a:custGeom>
              <a:avLst/>
              <a:gdLst>
                <a:gd name="T0" fmla="*/ 26 w 53"/>
                <a:gd name="T1" fmla="*/ 58 h 58"/>
                <a:gd name="T2" fmla="*/ 15 w 53"/>
                <a:gd name="T3" fmla="*/ 56 h 58"/>
                <a:gd name="T4" fmla="*/ 7 w 53"/>
                <a:gd name="T5" fmla="*/ 50 h 58"/>
                <a:gd name="T6" fmla="*/ 2 w 53"/>
                <a:gd name="T7" fmla="*/ 41 h 58"/>
                <a:gd name="T8" fmla="*/ 0 w 53"/>
                <a:gd name="T9" fmla="*/ 29 h 58"/>
                <a:gd name="T10" fmla="*/ 2 w 53"/>
                <a:gd name="T11" fmla="*/ 17 h 58"/>
                <a:gd name="T12" fmla="*/ 7 w 53"/>
                <a:gd name="T13" fmla="*/ 8 h 58"/>
                <a:gd name="T14" fmla="*/ 16 w 53"/>
                <a:gd name="T15" fmla="*/ 2 h 58"/>
                <a:gd name="T16" fmla="*/ 27 w 53"/>
                <a:gd name="T17" fmla="*/ 0 h 58"/>
                <a:gd name="T18" fmla="*/ 38 w 53"/>
                <a:gd name="T19" fmla="*/ 2 h 58"/>
                <a:gd name="T20" fmla="*/ 46 w 53"/>
                <a:gd name="T21" fmla="*/ 8 h 58"/>
                <a:gd name="T22" fmla="*/ 51 w 53"/>
                <a:gd name="T23" fmla="*/ 17 h 58"/>
                <a:gd name="T24" fmla="*/ 53 w 53"/>
                <a:gd name="T25" fmla="*/ 29 h 58"/>
                <a:gd name="T26" fmla="*/ 51 w 53"/>
                <a:gd name="T27" fmla="*/ 41 h 58"/>
                <a:gd name="T28" fmla="*/ 46 w 53"/>
                <a:gd name="T29" fmla="*/ 50 h 58"/>
                <a:gd name="T30" fmla="*/ 38 w 53"/>
                <a:gd name="T31" fmla="*/ 56 h 58"/>
                <a:gd name="T32" fmla="*/ 26 w 53"/>
                <a:gd name="T33" fmla="*/ 58 h 58"/>
                <a:gd name="T34" fmla="*/ 26 w 53"/>
                <a:gd name="T35" fmla="*/ 50 h 58"/>
                <a:gd name="T36" fmla="*/ 34 w 53"/>
                <a:gd name="T37" fmla="*/ 49 h 58"/>
                <a:gd name="T38" fmla="*/ 39 w 53"/>
                <a:gd name="T39" fmla="*/ 44 h 58"/>
                <a:gd name="T40" fmla="*/ 42 w 53"/>
                <a:gd name="T41" fmla="*/ 38 h 58"/>
                <a:gd name="T42" fmla="*/ 43 w 53"/>
                <a:gd name="T43" fmla="*/ 29 h 58"/>
                <a:gd name="T44" fmla="*/ 42 w 53"/>
                <a:gd name="T45" fmla="*/ 20 h 58"/>
                <a:gd name="T46" fmla="*/ 39 w 53"/>
                <a:gd name="T47" fmla="*/ 13 h 58"/>
                <a:gd name="T48" fmla="*/ 34 w 53"/>
                <a:gd name="T49" fmla="*/ 9 h 58"/>
                <a:gd name="T50" fmla="*/ 26 w 53"/>
                <a:gd name="T51" fmla="*/ 7 h 58"/>
                <a:gd name="T52" fmla="*/ 19 w 53"/>
                <a:gd name="T53" fmla="*/ 9 h 58"/>
                <a:gd name="T54" fmla="*/ 14 w 53"/>
                <a:gd name="T55" fmla="*/ 13 h 58"/>
                <a:gd name="T56" fmla="*/ 11 w 53"/>
                <a:gd name="T57" fmla="*/ 20 h 58"/>
                <a:gd name="T58" fmla="*/ 10 w 53"/>
                <a:gd name="T59" fmla="*/ 29 h 58"/>
                <a:gd name="T60" fmla="*/ 11 w 53"/>
                <a:gd name="T61" fmla="*/ 38 h 58"/>
                <a:gd name="T62" fmla="*/ 14 w 53"/>
                <a:gd name="T63" fmla="*/ 44 h 58"/>
                <a:gd name="T64" fmla="*/ 19 w 53"/>
                <a:gd name="T65" fmla="*/ 49 h 58"/>
                <a:gd name="T66" fmla="*/ 26 w 53"/>
                <a:gd name="T6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8">
                  <a:moveTo>
                    <a:pt x="26" y="58"/>
                  </a:moveTo>
                  <a:cubicBezTo>
                    <a:pt x="22" y="58"/>
                    <a:pt x="19" y="57"/>
                    <a:pt x="15" y="56"/>
                  </a:cubicBezTo>
                  <a:cubicBezTo>
                    <a:pt x="12" y="55"/>
                    <a:pt x="9" y="53"/>
                    <a:pt x="7" y="50"/>
                  </a:cubicBezTo>
                  <a:cubicBezTo>
                    <a:pt x="5" y="48"/>
                    <a:pt x="3" y="45"/>
                    <a:pt x="2" y="41"/>
                  </a:cubicBezTo>
                  <a:cubicBezTo>
                    <a:pt x="1" y="38"/>
                    <a:pt x="0" y="34"/>
                    <a:pt x="0" y="29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3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31" y="0"/>
                    <a:pt x="34" y="1"/>
                    <a:pt x="38" y="2"/>
                  </a:cubicBezTo>
                  <a:cubicBezTo>
                    <a:pt x="41" y="3"/>
                    <a:pt x="44" y="5"/>
                    <a:pt x="46" y="8"/>
                  </a:cubicBezTo>
                  <a:cubicBezTo>
                    <a:pt x="48" y="10"/>
                    <a:pt x="50" y="13"/>
                    <a:pt x="51" y="17"/>
                  </a:cubicBezTo>
                  <a:cubicBezTo>
                    <a:pt x="53" y="20"/>
                    <a:pt x="53" y="24"/>
                    <a:pt x="53" y="29"/>
                  </a:cubicBezTo>
                  <a:cubicBezTo>
                    <a:pt x="53" y="33"/>
                    <a:pt x="52" y="37"/>
                    <a:pt x="51" y="41"/>
                  </a:cubicBezTo>
                  <a:cubicBezTo>
                    <a:pt x="50" y="44"/>
                    <a:pt x="48" y="48"/>
                    <a:pt x="46" y="50"/>
                  </a:cubicBezTo>
                  <a:cubicBezTo>
                    <a:pt x="44" y="53"/>
                    <a:pt x="41" y="55"/>
                    <a:pt x="38" y="56"/>
                  </a:cubicBezTo>
                  <a:cubicBezTo>
                    <a:pt x="34" y="57"/>
                    <a:pt x="30" y="58"/>
                    <a:pt x="26" y="58"/>
                  </a:cubicBezTo>
                  <a:close/>
                  <a:moveTo>
                    <a:pt x="26" y="50"/>
                  </a:moveTo>
                  <a:cubicBezTo>
                    <a:pt x="29" y="50"/>
                    <a:pt x="32" y="50"/>
                    <a:pt x="34" y="49"/>
                  </a:cubicBezTo>
                  <a:cubicBezTo>
                    <a:pt x="36" y="48"/>
                    <a:pt x="38" y="46"/>
                    <a:pt x="39" y="44"/>
                  </a:cubicBezTo>
                  <a:cubicBezTo>
                    <a:pt x="41" y="42"/>
                    <a:pt x="42" y="40"/>
                    <a:pt x="42" y="38"/>
                  </a:cubicBezTo>
                  <a:cubicBezTo>
                    <a:pt x="43" y="35"/>
                    <a:pt x="43" y="32"/>
                    <a:pt x="43" y="29"/>
                  </a:cubicBezTo>
                  <a:cubicBezTo>
                    <a:pt x="43" y="26"/>
                    <a:pt x="43" y="23"/>
                    <a:pt x="42" y="20"/>
                  </a:cubicBezTo>
                  <a:cubicBezTo>
                    <a:pt x="42" y="18"/>
                    <a:pt x="41" y="15"/>
                    <a:pt x="39" y="13"/>
                  </a:cubicBezTo>
                  <a:cubicBezTo>
                    <a:pt x="38" y="12"/>
                    <a:pt x="36" y="10"/>
                    <a:pt x="34" y="9"/>
                  </a:cubicBezTo>
                  <a:cubicBezTo>
                    <a:pt x="32" y="8"/>
                    <a:pt x="29" y="7"/>
                    <a:pt x="26" y="7"/>
                  </a:cubicBezTo>
                  <a:cubicBezTo>
                    <a:pt x="24" y="7"/>
                    <a:pt x="21" y="8"/>
                    <a:pt x="19" y="9"/>
                  </a:cubicBezTo>
                  <a:cubicBezTo>
                    <a:pt x="17" y="10"/>
                    <a:pt x="15" y="12"/>
                    <a:pt x="14" y="13"/>
                  </a:cubicBezTo>
                  <a:cubicBezTo>
                    <a:pt x="12" y="15"/>
                    <a:pt x="11" y="18"/>
                    <a:pt x="11" y="20"/>
                  </a:cubicBezTo>
                  <a:cubicBezTo>
                    <a:pt x="10" y="23"/>
                    <a:pt x="10" y="26"/>
                    <a:pt x="10" y="29"/>
                  </a:cubicBezTo>
                  <a:cubicBezTo>
                    <a:pt x="10" y="32"/>
                    <a:pt x="10" y="35"/>
                    <a:pt x="11" y="38"/>
                  </a:cubicBezTo>
                  <a:cubicBezTo>
                    <a:pt x="11" y="40"/>
                    <a:pt x="12" y="42"/>
                    <a:pt x="14" y="44"/>
                  </a:cubicBezTo>
                  <a:cubicBezTo>
                    <a:pt x="15" y="46"/>
                    <a:pt x="17" y="48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9E05FAB-DD2C-4B6B-A88E-18ACC55FE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9363" y="1193800"/>
              <a:ext cx="55563" cy="120650"/>
            </a:xfrm>
            <a:custGeom>
              <a:avLst/>
              <a:gdLst>
                <a:gd name="T0" fmla="*/ 9 w 35"/>
                <a:gd name="T1" fmla="*/ 29 h 76"/>
                <a:gd name="T2" fmla="*/ 0 w 35"/>
                <a:gd name="T3" fmla="*/ 29 h 76"/>
                <a:gd name="T4" fmla="*/ 0 w 35"/>
                <a:gd name="T5" fmla="*/ 22 h 76"/>
                <a:gd name="T6" fmla="*/ 9 w 35"/>
                <a:gd name="T7" fmla="*/ 22 h 76"/>
                <a:gd name="T8" fmla="*/ 9 w 35"/>
                <a:gd name="T9" fmla="*/ 17 h 76"/>
                <a:gd name="T10" fmla="*/ 10 w 35"/>
                <a:gd name="T11" fmla="*/ 9 h 76"/>
                <a:gd name="T12" fmla="*/ 14 w 35"/>
                <a:gd name="T13" fmla="*/ 4 h 76"/>
                <a:gd name="T14" fmla="*/ 19 w 35"/>
                <a:gd name="T15" fmla="*/ 1 h 76"/>
                <a:gd name="T16" fmla="*/ 25 w 35"/>
                <a:gd name="T17" fmla="*/ 0 h 76"/>
                <a:gd name="T18" fmla="*/ 30 w 35"/>
                <a:gd name="T19" fmla="*/ 0 h 76"/>
                <a:gd name="T20" fmla="*/ 35 w 35"/>
                <a:gd name="T21" fmla="*/ 1 h 76"/>
                <a:gd name="T22" fmla="*/ 33 w 35"/>
                <a:gd name="T23" fmla="*/ 8 h 76"/>
                <a:gd name="T24" fmla="*/ 30 w 35"/>
                <a:gd name="T25" fmla="*/ 8 h 76"/>
                <a:gd name="T26" fmla="*/ 27 w 35"/>
                <a:gd name="T27" fmla="*/ 7 h 76"/>
                <a:gd name="T28" fmla="*/ 21 w 35"/>
                <a:gd name="T29" fmla="*/ 9 h 76"/>
                <a:gd name="T30" fmla="*/ 18 w 35"/>
                <a:gd name="T31" fmla="*/ 17 h 76"/>
                <a:gd name="T32" fmla="*/ 18 w 35"/>
                <a:gd name="T33" fmla="*/ 22 h 76"/>
                <a:gd name="T34" fmla="*/ 32 w 35"/>
                <a:gd name="T35" fmla="*/ 22 h 76"/>
                <a:gd name="T36" fmla="*/ 32 w 35"/>
                <a:gd name="T37" fmla="*/ 29 h 76"/>
                <a:gd name="T38" fmla="*/ 18 w 35"/>
                <a:gd name="T39" fmla="*/ 29 h 76"/>
                <a:gd name="T40" fmla="*/ 18 w 35"/>
                <a:gd name="T41" fmla="*/ 76 h 76"/>
                <a:gd name="T42" fmla="*/ 9 w 35"/>
                <a:gd name="T43" fmla="*/ 76 h 76"/>
                <a:gd name="T44" fmla="*/ 9 w 35"/>
                <a:gd name="T45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76">
                  <a:moveTo>
                    <a:pt x="9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1"/>
                    <a:pt x="10" y="9"/>
                  </a:cubicBezTo>
                  <a:cubicBezTo>
                    <a:pt x="11" y="7"/>
                    <a:pt x="12" y="5"/>
                    <a:pt x="14" y="4"/>
                  </a:cubicBezTo>
                  <a:cubicBezTo>
                    <a:pt x="15" y="3"/>
                    <a:pt x="17" y="2"/>
                    <a:pt x="19" y="1"/>
                  </a:cubicBezTo>
                  <a:cubicBezTo>
                    <a:pt x="21" y="0"/>
                    <a:pt x="23" y="0"/>
                    <a:pt x="25" y="0"/>
                  </a:cubicBezTo>
                  <a:cubicBezTo>
                    <a:pt x="27" y="0"/>
                    <a:pt x="29" y="0"/>
                    <a:pt x="30" y="0"/>
                  </a:cubicBezTo>
                  <a:cubicBezTo>
                    <a:pt x="32" y="0"/>
                    <a:pt x="33" y="1"/>
                    <a:pt x="35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1" y="8"/>
                    <a:pt x="30" y="8"/>
                  </a:cubicBezTo>
                  <a:cubicBezTo>
                    <a:pt x="29" y="8"/>
                    <a:pt x="28" y="7"/>
                    <a:pt x="27" y="7"/>
                  </a:cubicBezTo>
                  <a:cubicBezTo>
                    <a:pt x="25" y="7"/>
                    <a:pt x="22" y="8"/>
                    <a:pt x="21" y="9"/>
                  </a:cubicBezTo>
                  <a:cubicBezTo>
                    <a:pt x="19" y="11"/>
                    <a:pt x="18" y="13"/>
                    <a:pt x="18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D7A3E23-D1A7-437F-9D5C-6BFE2D661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2550" y="1192213"/>
              <a:ext cx="103188" cy="125413"/>
            </a:xfrm>
            <a:custGeom>
              <a:avLst/>
              <a:gdLst>
                <a:gd name="T0" fmla="*/ 65 w 65"/>
                <a:gd name="T1" fmla="*/ 52 h 79"/>
                <a:gd name="T2" fmla="*/ 62 w 65"/>
                <a:gd name="T3" fmla="*/ 63 h 79"/>
                <a:gd name="T4" fmla="*/ 56 w 65"/>
                <a:gd name="T5" fmla="*/ 72 h 79"/>
                <a:gd name="T6" fmla="*/ 47 w 65"/>
                <a:gd name="T7" fmla="*/ 77 h 79"/>
                <a:gd name="T8" fmla="*/ 34 w 65"/>
                <a:gd name="T9" fmla="*/ 79 h 79"/>
                <a:gd name="T10" fmla="*/ 20 w 65"/>
                <a:gd name="T11" fmla="*/ 77 h 79"/>
                <a:gd name="T12" fmla="*/ 9 w 65"/>
                <a:gd name="T13" fmla="*/ 69 h 79"/>
                <a:gd name="T14" fmla="*/ 3 w 65"/>
                <a:gd name="T15" fmla="*/ 56 h 79"/>
                <a:gd name="T16" fmla="*/ 0 w 65"/>
                <a:gd name="T17" fmla="*/ 40 h 79"/>
                <a:gd name="T18" fmla="*/ 3 w 65"/>
                <a:gd name="T19" fmla="*/ 23 h 79"/>
                <a:gd name="T20" fmla="*/ 10 w 65"/>
                <a:gd name="T21" fmla="*/ 10 h 79"/>
                <a:gd name="T22" fmla="*/ 21 w 65"/>
                <a:gd name="T23" fmla="*/ 2 h 79"/>
                <a:gd name="T24" fmla="*/ 34 w 65"/>
                <a:gd name="T25" fmla="*/ 0 h 79"/>
                <a:gd name="T26" fmla="*/ 46 w 65"/>
                <a:gd name="T27" fmla="*/ 2 h 79"/>
                <a:gd name="T28" fmla="*/ 55 w 65"/>
                <a:gd name="T29" fmla="*/ 7 h 79"/>
                <a:gd name="T30" fmla="*/ 61 w 65"/>
                <a:gd name="T31" fmla="*/ 15 h 79"/>
                <a:gd name="T32" fmla="*/ 64 w 65"/>
                <a:gd name="T33" fmla="*/ 25 h 79"/>
                <a:gd name="T34" fmla="*/ 54 w 65"/>
                <a:gd name="T35" fmla="*/ 26 h 79"/>
                <a:gd name="T36" fmla="*/ 52 w 65"/>
                <a:gd name="T37" fmla="*/ 19 h 79"/>
                <a:gd name="T38" fmla="*/ 48 w 65"/>
                <a:gd name="T39" fmla="*/ 13 h 79"/>
                <a:gd name="T40" fmla="*/ 42 w 65"/>
                <a:gd name="T41" fmla="*/ 9 h 79"/>
                <a:gd name="T42" fmla="*/ 34 w 65"/>
                <a:gd name="T43" fmla="*/ 8 h 79"/>
                <a:gd name="T44" fmla="*/ 24 w 65"/>
                <a:gd name="T45" fmla="*/ 11 h 79"/>
                <a:gd name="T46" fmla="*/ 17 w 65"/>
                <a:gd name="T47" fmla="*/ 17 h 79"/>
                <a:gd name="T48" fmla="*/ 12 w 65"/>
                <a:gd name="T49" fmla="*/ 27 h 79"/>
                <a:gd name="T50" fmla="*/ 11 w 65"/>
                <a:gd name="T51" fmla="*/ 40 h 79"/>
                <a:gd name="T52" fmla="*/ 12 w 65"/>
                <a:gd name="T53" fmla="*/ 52 h 79"/>
                <a:gd name="T54" fmla="*/ 17 w 65"/>
                <a:gd name="T55" fmla="*/ 62 h 79"/>
                <a:gd name="T56" fmla="*/ 24 w 65"/>
                <a:gd name="T57" fmla="*/ 69 h 79"/>
                <a:gd name="T58" fmla="*/ 34 w 65"/>
                <a:gd name="T59" fmla="*/ 71 h 79"/>
                <a:gd name="T60" fmla="*/ 43 w 65"/>
                <a:gd name="T61" fmla="*/ 69 h 79"/>
                <a:gd name="T62" fmla="*/ 49 w 65"/>
                <a:gd name="T63" fmla="*/ 66 h 79"/>
                <a:gd name="T64" fmla="*/ 53 w 65"/>
                <a:gd name="T65" fmla="*/ 60 h 79"/>
                <a:gd name="T66" fmla="*/ 55 w 65"/>
                <a:gd name="T67" fmla="*/ 52 h 79"/>
                <a:gd name="T68" fmla="*/ 65 w 65"/>
                <a:gd name="T69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79">
                  <a:moveTo>
                    <a:pt x="65" y="52"/>
                  </a:moveTo>
                  <a:cubicBezTo>
                    <a:pt x="65" y="56"/>
                    <a:pt x="64" y="60"/>
                    <a:pt x="62" y="63"/>
                  </a:cubicBezTo>
                  <a:cubicBezTo>
                    <a:pt x="61" y="66"/>
                    <a:pt x="59" y="69"/>
                    <a:pt x="56" y="72"/>
                  </a:cubicBezTo>
                  <a:cubicBezTo>
                    <a:pt x="54" y="74"/>
                    <a:pt x="50" y="76"/>
                    <a:pt x="47" y="77"/>
                  </a:cubicBezTo>
                  <a:cubicBezTo>
                    <a:pt x="43" y="79"/>
                    <a:pt x="39" y="79"/>
                    <a:pt x="34" y="79"/>
                  </a:cubicBezTo>
                  <a:cubicBezTo>
                    <a:pt x="29" y="79"/>
                    <a:pt x="24" y="78"/>
                    <a:pt x="20" y="77"/>
                  </a:cubicBezTo>
                  <a:cubicBezTo>
                    <a:pt x="16" y="75"/>
                    <a:pt x="12" y="72"/>
                    <a:pt x="9" y="69"/>
                  </a:cubicBezTo>
                  <a:cubicBezTo>
                    <a:pt x="7" y="65"/>
                    <a:pt x="4" y="61"/>
                    <a:pt x="3" y="56"/>
                  </a:cubicBezTo>
                  <a:cubicBezTo>
                    <a:pt x="1" y="52"/>
                    <a:pt x="0" y="46"/>
                    <a:pt x="0" y="40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0" y="10"/>
                  </a:cubicBezTo>
                  <a:cubicBezTo>
                    <a:pt x="13" y="7"/>
                    <a:pt x="17" y="4"/>
                    <a:pt x="21" y="2"/>
                  </a:cubicBezTo>
                  <a:cubicBezTo>
                    <a:pt x="25" y="1"/>
                    <a:pt x="29" y="0"/>
                    <a:pt x="34" y="0"/>
                  </a:cubicBezTo>
                  <a:cubicBezTo>
                    <a:pt x="39" y="0"/>
                    <a:pt x="43" y="0"/>
                    <a:pt x="46" y="2"/>
                  </a:cubicBezTo>
                  <a:cubicBezTo>
                    <a:pt x="50" y="3"/>
                    <a:pt x="53" y="4"/>
                    <a:pt x="55" y="7"/>
                  </a:cubicBezTo>
                  <a:cubicBezTo>
                    <a:pt x="57" y="9"/>
                    <a:pt x="59" y="11"/>
                    <a:pt x="61" y="15"/>
                  </a:cubicBezTo>
                  <a:cubicBezTo>
                    <a:pt x="62" y="18"/>
                    <a:pt x="63" y="21"/>
                    <a:pt x="6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3"/>
                    <a:pt x="53" y="21"/>
                    <a:pt x="52" y="19"/>
                  </a:cubicBezTo>
                  <a:cubicBezTo>
                    <a:pt x="51" y="16"/>
                    <a:pt x="50" y="15"/>
                    <a:pt x="48" y="13"/>
                  </a:cubicBezTo>
                  <a:cubicBezTo>
                    <a:pt x="46" y="11"/>
                    <a:pt x="45" y="10"/>
                    <a:pt x="42" y="9"/>
                  </a:cubicBezTo>
                  <a:cubicBezTo>
                    <a:pt x="40" y="9"/>
                    <a:pt x="37" y="8"/>
                    <a:pt x="34" y="8"/>
                  </a:cubicBezTo>
                  <a:cubicBezTo>
                    <a:pt x="30" y="8"/>
                    <a:pt x="27" y="9"/>
                    <a:pt x="24" y="11"/>
                  </a:cubicBezTo>
                  <a:cubicBezTo>
                    <a:pt x="21" y="12"/>
                    <a:pt x="19" y="14"/>
                    <a:pt x="17" y="17"/>
                  </a:cubicBezTo>
                  <a:cubicBezTo>
                    <a:pt x="15" y="20"/>
                    <a:pt x="13" y="23"/>
                    <a:pt x="12" y="27"/>
                  </a:cubicBezTo>
                  <a:cubicBezTo>
                    <a:pt x="11" y="31"/>
                    <a:pt x="11" y="35"/>
                    <a:pt x="11" y="40"/>
                  </a:cubicBezTo>
                  <a:cubicBezTo>
                    <a:pt x="11" y="44"/>
                    <a:pt x="11" y="48"/>
                    <a:pt x="12" y="52"/>
                  </a:cubicBezTo>
                  <a:cubicBezTo>
                    <a:pt x="13" y="56"/>
                    <a:pt x="15" y="59"/>
                    <a:pt x="17" y="62"/>
                  </a:cubicBezTo>
                  <a:cubicBezTo>
                    <a:pt x="19" y="65"/>
                    <a:pt x="21" y="67"/>
                    <a:pt x="24" y="69"/>
                  </a:cubicBezTo>
                  <a:cubicBezTo>
                    <a:pt x="27" y="70"/>
                    <a:pt x="30" y="71"/>
                    <a:pt x="34" y="71"/>
                  </a:cubicBezTo>
                  <a:cubicBezTo>
                    <a:pt x="38" y="71"/>
                    <a:pt x="41" y="70"/>
                    <a:pt x="43" y="69"/>
                  </a:cubicBezTo>
                  <a:cubicBezTo>
                    <a:pt x="46" y="69"/>
                    <a:pt x="48" y="67"/>
                    <a:pt x="49" y="66"/>
                  </a:cubicBezTo>
                  <a:cubicBezTo>
                    <a:pt x="51" y="64"/>
                    <a:pt x="52" y="62"/>
                    <a:pt x="53" y="60"/>
                  </a:cubicBezTo>
                  <a:cubicBezTo>
                    <a:pt x="54" y="58"/>
                    <a:pt x="55" y="55"/>
                    <a:pt x="55" y="52"/>
                  </a:cubicBezTo>
                  <a:lnTo>
                    <a:pt x="6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16ACAA-A9F4-43E3-9F03-A16AD77D5C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6375" y="1195388"/>
              <a:ext cx="15875" cy="119063"/>
            </a:xfrm>
            <a:custGeom>
              <a:avLst/>
              <a:gdLst>
                <a:gd name="T0" fmla="*/ 0 w 10"/>
                <a:gd name="T1" fmla="*/ 0 h 75"/>
                <a:gd name="T2" fmla="*/ 10 w 10"/>
                <a:gd name="T3" fmla="*/ 0 h 75"/>
                <a:gd name="T4" fmla="*/ 10 w 10"/>
                <a:gd name="T5" fmla="*/ 10 h 75"/>
                <a:gd name="T6" fmla="*/ 0 w 10"/>
                <a:gd name="T7" fmla="*/ 10 h 75"/>
                <a:gd name="T8" fmla="*/ 0 w 10"/>
                <a:gd name="T9" fmla="*/ 0 h 75"/>
                <a:gd name="T10" fmla="*/ 0 w 10"/>
                <a:gd name="T11" fmla="*/ 21 h 75"/>
                <a:gd name="T12" fmla="*/ 10 w 10"/>
                <a:gd name="T13" fmla="*/ 21 h 75"/>
                <a:gd name="T14" fmla="*/ 10 w 10"/>
                <a:gd name="T15" fmla="*/ 75 h 75"/>
                <a:gd name="T16" fmla="*/ 0 w 10"/>
                <a:gd name="T17" fmla="*/ 75 h 75"/>
                <a:gd name="T18" fmla="*/ 0 w 10"/>
                <a:gd name="T19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5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21"/>
                  </a:moveTo>
                  <a:lnTo>
                    <a:pt x="10" y="21"/>
                  </a:lnTo>
                  <a:lnTo>
                    <a:pt x="10" y="75"/>
                  </a:lnTo>
                  <a:lnTo>
                    <a:pt x="0" y="75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8D2DE18-2F9E-4C38-9B85-9A4CC3385E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82888" y="1225550"/>
              <a:ext cx="79375" cy="92075"/>
            </a:xfrm>
            <a:custGeom>
              <a:avLst/>
              <a:gdLst>
                <a:gd name="T0" fmla="*/ 49 w 50"/>
                <a:gd name="T1" fmla="*/ 41 h 58"/>
                <a:gd name="T2" fmla="*/ 42 w 50"/>
                <a:gd name="T3" fmla="*/ 54 h 58"/>
                <a:gd name="T4" fmla="*/ 26 w 50"/>
                <a:gd name="T5" fmla="*/ 58 h 58"/>
                <a:gd name="T6" fmla="*/ 7 w 50"/>
                <a:gd name="T7" fmla="*/ 50 h 58"/>
                <a:gd name="T8" fmla="*/ 0 w 50"/>
                <a:gd name="T9" fmla="*/ 29 h 58"/>
                <a:gd name="T10" fmla="*/ 2 w 50"/>
                <a:gd name="T11" fmla="*/ 17 h 58"/>
                <a:gd name="T12" fmla="*/ 7 w 50"/>
                <a:gd name="T13" fmla="*/ 7 h 58"/>
                <a:gd name="T14" fmla="*/ 16 w 50"/>
                <a:gd name="T15" fmla="*/ 2 h 58"/>
                <a:gd name="T16" fmla="*/ 26 w 50"/>
                <a:gd name="T17" fmla="*/ 0 h 58"/>
                <a:gd name="T18" fmla="*/ 37 w 50"/>
                <a:gd name="T19" fmla="*/ 2 h 58"/>
                <a:gd name="T20" fmla="*/ 44 w 50"/>
                <a:gd name="T21" fmla="*/ 7 h 58"/>
                <a:gd name="T22" fmla="*/ 49 w 50"/>
                <a:gd name="T23" fmla="*/ 16 h 58"/>
                <a:gd name="T24" fmla="*/ 50 w 50"/>
                <a:gd name="T25" fmla="*/ 27 h 58"/>
                <a:gd name="T26" fmla="*/ 50 w 50"/>
                <a:gd name="T27" fmla="*/ 31 h 58"/>
                <a:gd name="T28" fmla="*/ 10 w 50"/>
                <a:gd name="T29" fmla="*/ 31 h 58"/>
                <a:gd name="T30" fmla="*/ 11 w 50"/>
                <a:gd name="T31" fmla="*/ 39 h 58"/>
                <a:gd name="T32" fmla="*/ 14 w 50"/>
                <a:gd name="T33" fmla="*/ 45 h 58"/>
                <a:gd name="T34" fmla="*/ 19 w 50"/>
                <a:gd name="T35" fmla="*/ 49 h 58"/>
                <a:gd name="T36" fmla="*/ 26 w 50"/>
                <a:gd name="T37" fmla="*/ 51 h 58"/>
                <a:gd name="T38" fmla="*/ 36 w 50"/>
                <a:gd name="T39" fmla="*/ 48 h 58"/>
                <a:gd name="T40" fmla="*/ 40 w 50"/>
                <a:gd name="T41" fmla="*/ 41 h 58"/>
                <a:gd name="T42" fmla="*/ 49 w 50"/>
                <a:gd name="T43" fmla="*/ 41 h 58"/>
                <a:gd name="T44" fmla="*/ 41 w 50"/>
                <a:gd name="T45" fmla="*/ 24 h 58"/>
                <a:gd name="T46" fmla="*/ 40 w 50"/>
                <a:gd name="T47" fmla="*/ 17 h 58"/>
                <a:gd name="T48" fmla="*/ 37 w 50"/>
                <a:gd name="T49" fmla="*/ 12 h 58"/>
                <a:gd name="T50" fmla="*/ 33 w 50"/>
                <a:gd name="T51" fmla="*/ 8 h 58"/>
                <a:gd name="T52" fmla="*/ 26 w 50"/>
                <a:gd name="T53" fmla="*/ 7 h 58"/>
                <a:gd name="T54" fmla="*/ 15 w 50"/>
                <a:gd name="T55" fmla="*/ 11 h 58"/>
                <a:gd name="T56" fmla="*/ 10 w 50"/>
                <a:gd name="T57" fmla="*/ 24 h 58"/>
                <a:gd name="T58" fmla="*/ 41 w 50"/>
                <a:gd name="T5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58">
                  <a:moveTo>
                    <a:pt x="49" y="41"/>
                  </a:moveTo>
                  <a:cubicBezTo>
                    <a:pt x="48" y="46"/>
                    <a:pt x="46" y="50"/>
                    <a:pt x="42" y="54"/>
                  </a:cubicBezTo>
                  <a:cubicBezTo>
                    <a:pt x="39" y="57"/>
                    <a:pt x="33" y="58"/>
                    <a:pt x="26" y="58"/>
                  </a:cubicBezTo>
                  <a:cubicBezTo>
                    <a:pt x="18" y="58"/>
                    <a:pt x="11" y="56"/>
                    <a:pt x="7" y="50"/>
                  </a:cubicBezTo>
                  <a:cubicBezTo>
                    <a:pt x="2" y="45"/>
                    <a:pt x="0" y="38"/>
                    <a:pt x="0" y="29"/>
                  </a:cubicBezTo>
                  <a:cubicBezTo>
                    <a:pt x="0" y="25"/>
                    <a:pt x="1" y="20"/>
                    <a:pt x="2" y="17"/>
                  </a:cubicBezTo>
                  <a:cubicBezTo>
                    <a:pt x="3" y="13"/>
                    <a:pt x="5" y="10"/>
                    <a:pt x="7" y="7"/>
                  </a:cubicBezTo>
                  <a:cubicBezTo>
                    <a:pt x="10" y="5"/>
                    <a:pt x="12" y="3"/>
                    <a:pt x="16" y="2"/>
                  </a:cubicBezTo>
                  <a:cubicBezTo>
                    <a:pt x="19" y="1"/>
                    <a:pt x="22" y="0"/>
                    <a:pt x="26" y="0"/>
                  </a:cubicBezTo>
                  <a:cubicBezTo>
                    <a:pt x="30" y="0"/>
                    <a:pt x="34" y="1"/>
                    <a:pt x="37" y="2"/>
                  </a:cubicBezTo>
                  <a:cubicBezTo>
                    <a:pt x="40" y="3"/>
                    <a:pt x="42" y="5"/>
                    <a:pt x="44" y="7"/>
                  </a:cubicBezTo>
                  <a:cubicBezTo>
                    <a:pt x="46" y="10"/>
                    <a:pt x="48" y="13"/>
                    <a:pt x="49" y="16"/>
                  </a:cubicBezTo>
                  <a:cubicBezTo>
                    <a:pt x="50" y="19"/>
                    <a:pt x="50" y="23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4"/>
                    <a:pt x="10" y="37"/>
                    <a:pt x="11" y="39"/>
                  </a:cubicBezTo>
                  <a:cubicBezTo>
                    <a:pt x="11" y="41"/>
                    <a:pt x="12" y="43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1" y="50"/>
                    <a:pt x="23" y="51"/>
                    <a:pt x="26" y="51"/>
                  </a:cubicBezTo>
                  <a:cubicBezTo>
                    <a:pt x="31" y="51"/>
                    <a:pt x="34" y="50"/>
                    <a:pt x="36" y="48"/>
                  </a:cubicBezTo>
                  <a:cubicBezTo>
                    <a:pt x="38" y="46"/>
                    <a:pt x="40" y="44"/>
                    <a:pt x="40" y="41"/>
                  </a:cubicBezTo>
                  <a:lnTo>
                    <a:pt x="49" y="41"/>
                  </a:lnTo>
                  <a:close/>
                  <a:moveTo>
                    <a:pt x="41" y="24"/>
                  </a:moveTo>
                  <a:cubicBezTo>
                    <a:pt x="41" y="22"/>
                    <a:pt x="41" y="19"/>
                    <a:pt x="40" y="17"/>
                  </a:cubicBezTo>
                  <a:cubicBezTo>
                    <a:pt x="40" y="15"/>
                    <a:pt x="39" y="13"/>
                    <a:pt x="37" y="12"/>
                  </a:cubicBezTo>
                  <a:cubicBezTo>
                    <a:pt x="36" y="10"/>
                    <a:pt x="35" y="9"/>
                    <a:pt x="33" y="8"/>
                  </a:cubicBezTo>
                  <a:cubicBezTo>
                    <a:pt x="31" y="7"/>
                    <a:pt x="29" y="7"/>
                    <a:pt x="26" y="7"/>
                  </a:cubicBezTo>
                  <a:cubicBezTo>
                    <a:pt x="21" y="7"/>
                    <a:pt x="17" y="8"/>
                    <a:pt x="15" y="11"/>
                  </a:cubicBezTo>
                  <a:cubicBezTo>
                    <a:pt x="12" y="14"/>
                    <a:pt x="10" y="19"/>
                    <a:pt x="10" y="24"/>
                  </a:cubicBez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5E081A9-E334-4381-9E55-ACC21CCBE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2900" y="1225550"/>
              <a:ext cx="74613" cy="88900"/>
            </a:xfrm>
            <a:custGeom>
              <a:avLst/>
              <a:gdLst>
                <a:gd name="T0" fmla="*/ 0 w 47"/>
                <a:gd name="T1" fmla="*/ 2 h 56"/>
                <a:gd name="T2" fmla="*/ 10 w 47"/>
                <a:gd name="T3" fmla="*/ 2 h 56"/>
                <a:gd name="T4" fmla="*/ 10 w 47"/>
                <a:gd name="T5" fmla="*/ 10 h 56"/>
                <a:gd name="T6" fmla="*/ 18 w 47"/>
                <a:gd name="T7" fmla="*/ 2 h 56"/>
                <a:gd name="T8" fmla="*/ 29 w 47"/>
                <a:gd name="T9" fmla="*/ 0 h 56"/>
                <a:gd name="T10" fmla="*/ 43 w 47"/>
                <a:gd name="T11" fmla="*/ 5 h 56"/>
                <a:gd name="T12" fmla="*/ 47 w 47"/>
                <a:gd name="T13" fmla="*/ 20 h 56"/>
                <a:gd name="T14" fmla="*/ 47 w 47"/>
                <a:gd name="T15" fmla="*/ 56 h 56"/>
                <a:gd name="T16" fmla="*/ 38 w 47"/>
                <a:gd name="T17" fmla="*/ 56 h 56"/>
                <a:gd name="T18" fmla="*/ 38 w 47"/>
                <a:gd name="T19" fmla="*/ 22 h 56"/>
                <a:gd name="T20" fmla="*/ 35 w 47"/>
                <a:gd name="T21" fmla="*/ 11 h 56"/>
                <a:gd name="T22" fmla="*/ 27 w 47"/>
                <a:gd name="T23" fmla="*/ 8 h 56"/>
                <a:gd name="T24" fmla="*/ 21 w 47"/>
                <a:gd name="T25" fmla="*/ 9 h 56"/>
                <a:gd name="T26" fmla="*/ 15 w 47"/>
                <a:gd name="T27" fmla="*/ 12 h 56"/>
                <a:gd name="T28" fmla="*/ 11 w 47"/>
                <a:gd name="T29" fmla="*/ 17 h 56"/>
                <a:gd name="T30" fmla="*/ 10 w 47"/>
                <a:gd name="T31" fmla="*/ 24 h 56"/>
                <a:gd name="T32" fmla="*/ 10 w 47"/>
                <a:gd name="T33" fmla="*/ 56 h 56"/>
                <a:gd name="T34" fmla="*/ 0 w 47"/>
                <a:gd name="T35" fmla="*/ 56 h 56"/>
                <a:gd name="T36" fmla="*/ 0 w 47"/>
                <a:gd name="T3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6">
                  <a:moveTo>
                    <a:pt x="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6"/>
                    <a:pt x="15" y="4"/>
                    <a:pt x="18" y="2"/>
                  </a:cubicBezTo>
                  <a:cubicBezTo>
                    <a:pt x="22" y="1"/>
                    <a:pt x="25" y="0"/>
                    <a:pt x="29" y="0"/>
                  </a:cubicBezTo>
                  <a:cubicBezTo>
                    <a:pt x="35" y="0"/>
                    <a:pt x="40" y="2"/>
                    <a:pt x="43" y="5"/>
                  </a:cubicBezTo>
                  <a:cubicBezTo>
                    <a:pt x="46" y="8"/>
                    <a:pt x="47" y="13"/>
                    <a:pt x="47" y="20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7" y="13"/>
                    <a:pt x="35" y="11"/>
                  </a:cubicBezTo>
                  <a:cubicBezTo>
                    <a:pt x="33" y="9"/>
                    <a:pt x="30" y="8"/>
                    <a:pt x="27" y="8"/>
                  </a:cubicBezTo>
                  <a:cubicBezTo>
                    <a:pt x="25" y="8"/>
                    <a:pt x="23" y="8"/>
                    <a:pt x="21" y="9"/>
                  </a:cubicBezTo>
                  <a:cubicBezTo>
                    <a:pt x="19" y="10"/>
                    <a:pt x="17" y="11"/>
                    <a:pt x="15" y="12"/>
                  </a:cubicBezTo>
                  <a:cubicBezTo>
                    <a:pt x="13" y="14"/>
                    <a:pt x="12" y="15"/>
                    <a:pt x="11" y="17"/>
                  </a:cubicBezTo>
                  <a:cubicBezTo>
                    <a:pt x="10" y="19"/>
                    <a:pt x="10" y="21"/>
                    <a:pt x="10" y="2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2261A41-DED1-4B2F-BF19-C4454A59A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4975" y="1225550"/>
              <a:ext cx="74613" cy="92075"/>
            </a:xfrm>
            <a:custGeom>
              <a:avLst/>
              <a:gdLst>
                <a:gd name="T0" fmla="*/ 38 w 47"/>
                <a:gd name="T1" fmla="*/ 49 h 58"/>
                <a:gd name="T2" fmla="*/ 31 w 47"/>
                <a:gd name="T3" fmla="*/ 55 h 58"/>
                <a:gd name="T4" fmla="*/ 19 w 47"/>
                <a:gd name="T5" fmla="*/ 58 h 58"/>
                <a:gd name="T6" fmla="*/ 12 w 47"/>
                <a:gd name="T7" fmla="*/ 57 h 58"/>
                <a:gd name="T8" fmla="*/ 6 w 47"/>
                <a:gd name="T9" fmla="*/ 54 h 58"/>
                <a:gd name="T10" fmla="*/ 2 w 47"/>
                <a:gd name="T11" fmla="*/ 48 h 58"/>
                <a:gd name="T12" fmla="*/ 0 w 47"/>
                <a:gd name="T13" fmla="*/ 41 h 58"/>
                <a:gd name="T14" fmla="*/ 3 w 47"/>
                <a:gd name="T15" fmla="*/ 32 h 58"/>
                <a:gd name="T16" fmla="*/ 9 w 47"/>
                <a:gd name="T17" fmla="*/ 27 h 58"/>
                <a:gd name="T18" fmla="*/ 18 w 47"/>
                <a:gd name="T19" fmla="*/ 24 h 58"/>
                <a:gd name="T20" fmla="*/ 28 w 47"/>
                <a:gd name="T21" fmla="*/ 23 h 58"/>
                <a:gd name="T22" fmla="*/ 38 w 47"/>
                <a:gd name="T23" fmla="*/ 22 h 58"/>
                <a:gd name="T24" fmla="*/ 38 w 47"/>
                <a:gd name="T25" fmla="*/ 20 h 58"/>
                <a:gd name="T26" fmla="*/ 35 w 47"/>
                <a:gd name="T27" fmla="*/ 10 h 58"/>
                <a:gd name="T28" fmla="*/ 25 w 47"/>
                <a:gd name="T29" fmla="*/ 7 h 58"/>
                <a:gd name="T30" fmla="*/ 16 w 47"/>
                <a:gd name="T31" fmla="*/ 9 h 58"/>
                <a:gd name="T32" fmla="*/ 12 w 47"/>
                <a:gd name="T33" fmla="*/ 15 h 58"/>
                <a:gd name="T34" fmla="*/ 3 w 47"/>
                <a:gd name="T35" fmla="*/ 14 h 58"/>
                <a:gd name="T36" fmla="*/ 10 w 47"/>
                <a:gd name="T37" fmla="*/ 3 h 58"/>
                <a:gd name="T38" fmla="*/ 26 w 47"/>
                <a:gd name="T39" fmla="*/ 0 h 58"/>
                <a:gd name="T40" fmla="*/ 36 w 47"/>
                <a:gd name="T41" fmla="*/ 1 h 58"/>
                <a:gd name="T42" fmla="*/ 42 w 47"/>
                <a:gd name="T43" fmla="*/ 5 h 58"/>
                <a:gd name="T44" fmla="*/ 46 w 47"/>
                <a:gd name="T45" fmla="*/ 12 h 58"/>
                <a:gd name="T46" fmla="*/ 47 w 47"/>
                <a:gd name="T47" fmla="*/ 21 h 58"/>
                <a:gd name="T48" fmla="*/ 47 w 47"/>
                <a:gd name="T49" fmla="*/ 56 h 58"/>
                <a:gd name="T50" fmla="*/ 38 w 47"/>
                <a:gd name="T51" fmla="*/ 56 h 58"/>
                <a:gd name="T52" fmla="*/ 38 w 47"/>
                <a:gd name="T53" fmla="*/ 49 h 58"/>
                <a:gd name="T54" fmla="*/ 38 w 47"/>
                <a:gd name="T55" fmla="*/ 29 h 58"/>
                <a:gd name="T56" fmla="*/ 29 w 47"/>
                <a:gd name="T57" fmla="*/ 29 h 58"/>
                <a:gd name="T58" fmla="*/ 20 w 47"/>
                <a:gd name="T59" fmla="*/ 30 h 58"/>
                <a:gd name="T60" fmla="*/ 14 w 47"/>
                <a:gd name="T61" fmla="*/ 33 h 58"/>
                <a:gd name="T62" fmla="*/ 11 w 47"/>
                <a:gd name="T63" fmla="*/ 36 h 58"/>
                <a:gd name="T64" fmla="*/ 10 w 47"/>
                <a:gd name="T65" fmla="*/ 41 h 58"/>
                <a:gd name="T66" fmla="*/ 12 w 47"/>
                <a:gd name="T67" fmla="*/ 48 h 58"/>
                <a:gd name="T68" fmla="*/ 21 w 47"/>
                <a:gd name="T69" fmla="*/ 50 h 58"/>
                <a:gd name="T70" fmla="*/ 33 w 47"/>
                <a:gd name="T71" fmla="*/ 46 h 58"/>
                <a:gd name="T72" fmla="*/ 38 w 47"/>
                <a:gd name="T73" fmla="*/ 35 h 58"/>
                <a:gd name="T74" fmla="*/ 38 w 47"/>
                <a:gd name="T7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8">
                  <a:moveTo>
                    <a:pt x="38" y="49"/>
                  </a:moveTo>
                  <a:cubicBezTo>
                    <a:pt x="36" y="51"/>
                    <a:pt x="34" y="53"/>
                    <a:pt x="31" y="55"/>
                  </a:cubicBezTo>
                  <a:cubicBezTo>
                    <a:pt x="28" y="57"/>
                    <a:pt x="24" y="58"/>
                    <a:pt x="19" y="58"/>
                  </a:cubicBezTo>
                  <a:cubicBezTo>
                    <a:pt x="16" y="58"/>
                    <a:pt x="14" y="57"/>
                    <a:pt x="12" y="57"/>
                  </a:cubicBezTo>
                  <a:cubicBezTo>
                    <a:pt x="9" y="56"/>
                    <a:pt x="7" y="55"/>
                    <a:pt x="6" y="54"/>
                  </a:cubicBezTo>
                  <a:cubicBezTo>
                    <a:pt x="4" y="52"/>
                    <a:pt x="3" y="50"/>
                    <a:pt x="2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37"/>
                    <a:pt x="1" y="34"/>
                    <a:pt x="3" y="32"/>
                  </a:cubicBezTo>
                  <a:cubicBezTo>
                    <a:pt x="4" y="30"/>
                    <a:pt x="7" y="28"/>
                    <a:pt x="9" y="27"/>
                  </a:cubicBezTo>
                  <a:cubicBezTo>
                    <a:pt x="12" y="25"/>
                    <a:pt x="15" y="24"/>
                    <a:pt x="18" y="24"/>
                  </a:cubicBezTo>
                  <a:cubicBezTo>
                    <a:pt x="21" y="23"/>
                    <a:pt x="25" y="23"/>
                    <a:pt x="2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6"/>
                    <a:pt x="37" y="12"/>
                    <a:pt x="35" y="10"/>
                  </a:cubicBezTo>
                  <a:cubicBezTo>
                    <a:pt x="33" y="8"/>
                    <a:pt x="30" y="7"/>
                    <a:pt x="25" y="7"/>
                  </a:cubicBezTo>
                  <a:cubicBezTo>
                    <a:pt x="21" y="7"/>
                    <a:pt x="18" y="8"/>
                    <a:pt x="16" y="9"/>
                  </a:cubicBezTo>
                  <a:cubicBezTo>
                    <a:pt x="14" y="11"/>
                    <a:pt x="12" y="13"/>
                    <a:pt x="12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9"/>
                    <a:pt x="7" y="6"/>
                    <a:pt x="10" y="3"/>
                  </a:cubicBezTo>
                  <a:cubicBezTo>
                    <a:pt x="14" y="1"/>
                    <a:pt x="19" y="0"/>
                    <a:pt x="26" y="0"/>
                  </a:cubicBezTo>
                  <a:cubicBezTo>
                    <a:pt x="30" y="0"/>
                    <a:pt x="33" y="0"/>
                    <a:pt x="36" y="1"/>
                  </a:cubicBezTo>
                  <a:cubicBezTo>
                    <a:pt x="38" y="2"/>
                    <a:pt x="41" y="4"/>
                    <a:pt x="42" y="5"/>
                  </a:cubicBezTo>
                  <a:cubicBezTo>
                    <a:pt x="44" y="7"/>
                    <a:pt x="45" y="9"/>
                    <a:pt x="46" y="12"/>
                  </a:cubicBezTo>
                  <a:cubicBezTo>
                    <a:pt x="47" y="15"/>
                    <a:pt x="47" y="17"/>
                    <a:pt x="47" y="2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49"/>
                  </a:lnTo>
                  <a:close/>
                  <a:moveTo>
                    <a:pt x="38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5" y="29"/>
                    <a:pt x="22" y="30"/>
                    <a:pt x="20" y="30"/>
                  </a:cubicBezTo>
                  <a:cubicBezTo>
                    <a:pt x="17" y="31"/>
                    <a:pt x="15" y="32"/>
                    <a:pt x="14" y="33"/>
                  </a:cubicBezTo>
                  <a:cubicBezTo>
                    <a:pt x="12" y="34"/>
                    <a:pt x="11" y="35"/>
                    <a:pt x="11" y="36"/>
                  </a:cubicBezTo>
                  <a:cubicBezTo>
                    <a:pt x="10" y="38"/>
                    <a:pt x="10" y="39"/>
                    <a:pt x="10" y="41"/>
                  </a:cubicBezTo>
                  <a:cubicBezTo>
                    <a:pt x="10" y="44"/>
                    <a:pt x="11" y="46"/>
                    <a:pt x="12" y="48"/>
                  </a:cubicBezTo>
                  <a:cubicBezTo>
                    <a:pt x="14" y="49"/>
                    <a:pt x="17" y="50"/>
                    <a:pt x="21" y="50"/>
                  </a:cubicBezTo>
                  <a:cubicBezTo>
                    <a:pt x="26" y="50"/>
                    <a:pt x="30" y="49"/>
                    <a:pt x="33" y="46"/>
                  </a:cubicBezTo>
                  <a:cubicBezTo>
                    <a:pt x="36" y="43"/>
                    <a:pt x="38" y="40"/>
                    <a:pt x="38" y="35"/>
                  </a:cubicBezTo>
                  <a:lnTo>
                    <a:pt x="3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8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39" y="274638"/>
            <a:ext cx="11558016" cy="85039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38" y="1252728"/>
            <a:ext cx="11558016" cy="452628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13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52" r:id="rId5"/>
    <p:sldLayoutId id="2147483654" r:id="rId6"/>
    <p:sldLayoutId id="2147483655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800" b="1" kern="1200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7304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559253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Metadata Development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6D8A-6306-4D0E-B274-C06C9054D780}"/>
              </a:ext>
            </a:extLst>
          </p:cNvPr>
          <p:cNvSpPr txBox="1"/>
          <p:nvPr/>
        </p:nvSpPr>
        <p:spPr>
          <a:xfrm>
            <a:off x="498696" y="1402560"/>
            <a:ext cx="876275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IP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10.9.54.23 </a:t>
            </a: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 user/</a:t>
            </a:r>
            <a:r>
              <a:rPr lang="en-US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padmin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bpadminpw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BPI UR</a:t>
            </a: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https://10.9.54.23/blueplanet-inventory-rogers-ui</a:t>
            </a: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BPI </a:t>
            </a: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 user/</a:t>
            </a:r>
            <a:r>
              <a:rPr lang="en-US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normal/12345678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Neo4j UR</a:t>
            </a: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http://10.9.54.23:7474/browser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Neo4j user/</a:t>
            </a:r>
            <a:r>
              <a:rPr lang="en-U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neo4j/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drni</a:t>
            </a:r>
            <a:endParaRPr lang="en-US" sz="11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467" y="2660009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Deployment Library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76633-A326-E2FA-A868-D9791DDF3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0" y="1186544"/>
            <a:ext cx="10103140" cy="2074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C2E91-CB01-9745-24FE-548CCDAC2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80" y="3750824"/>
            <a:ext cx="10165080" cy="1891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8F69F-D4AF-D229-204E-F12F9A4FCBCE}"/>
              </a:ext>
            </a:extLst>
          </p:cNvPr>
          <p:cNvSpPr txBox="1"/>
          <p:nvPr/>
        </p:nvSpPr>
        <p:spPr>
          <a:xfrm>
            <a:off x="350521" y="3429000"/>
            <a:ext cx="727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Once Apply is completed, refresh 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EE861-264E-1B6B-572A-C158FB48C881}"/>
              </a:ext>
            </a:extLst>
          </p:cNvPr>
          <p:cNvSpPr txBox="1"/>
          <p:nvPr/>
        </p:nvSpPr>
        <p:spPr>
          <a:xfrm>
            <a:off x="412460" y="580970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Tag the activity and deploy the 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6F69C-3616-8A33-55FE-28F2583E4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120" y="3399609"/>
            <a:ext cx="148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467" y="2660009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Export Deployment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BF19A-1F57-E17D-3166-A62FF233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31" y="1357964"/>
            <a:ext cx="8270145" cy="1469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A5697-420F-0B63-428B-C6F50FD5146F}"/>
              </a:ext>
            </a:extLst>
          </p:cNvPr>
          <p:cNvSpPr txBox="1"/>
          <p:nvPr/>
        </p:nvSpPr>
        <p:spPr>
          <a:xfrm>
            <a:off x="412460" y="1047543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Export the deployment library after testing is completed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109CD-1CC4-5CD8-CFD0-6DDD09F96798}"/>
              </a:ext>
            </a:extLst>
          </p:cNvPr>
          <p:cNvSpPr txBox="1"/>
          <p:nvPr/>
        </p:nvSpPr>
        <p:spPr>
          <a:xfrm>
            <a:off x="412460" y="2904489"/>
            <a:ext cx="6174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Check-in the library to the Gitlab branch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1559E6-88EB-C473-3934-AE1FDEDAD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31" y="3227493"/>
            <a:ext cx="10258336" cy="1469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A7FA7-2103-2CC6-2870-60769D7EA639}"/>
              </a:ext>
            </a:extLst>
          </p:cNvPr>
          <p:cNvSpPr txBox="1"/>
          <p:nvPr/>
        </p:nvSpPr>
        <p:spPr>
          <a:xfrm>
            <a:off x="488658" y="4953792"/>
            <a:ext cx="7078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After the deployment library is exported and checked into the Git branch, recreate the new deployment library for subsequent metadata work (follow the same steps again)</a:t>
            </a:r>
          </a:p>
        </p:txBody>
      </p:sp>
    </p:spTree>
    <p:extLst>
      <p:ext uri="{BB962C8B-B14F-4D97-AF65-F5344CB8AC3E}">
        <p14:creationId xmlns:p14="http://schemas.microsoft.com/office/powerpoint/2010/main" val="9732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467" y="2660009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Workaround for Metadata Library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0D374-ACD0-344B-7883-FC4397245109}"/>
              </a:ext>
            </a:extLst>
          </p:cNvPr>
          <p:cNvSpPr txBox="1"/>
          <p:nvPr/>
        </p:nvSpPr>
        <p:spPr>
          <a:xfrm>
            <a:off x="545283" y="1258349"/>
            <a:ext cx="999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To set up a new Development library, old ReST war needs to be deployed, its located under </a:t>
            </a:r>
            <a:r>
              <a:rPr lang="en-US" sz="1200" b="1" dirty="0"/>
              <a:t>/home/</a:t>
            </a:r>
            <a:r>
              <a:rPr lang="en-US" sz="1200" b="1" dirty="0" err="1"/>
              <a:t>bpadmin</a:t>
            </a:r>
            <a:r>
              <a:rPr lang="en-US" sz="1200" b="1" dirty="0"/>
              <a:t>/</a:t>
            </a:r>
            <a:r>
              <a:rPr lang="en-US" sz="1200" b="1" dirty="0" err="1"/>
              <a:t>baseRestWarForMM</a:t>
            </a:r>
            <a:endParaRPr lang="en-US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DB03F-8101-3F1A-8469-641A9CCC5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72" y="1627843"/>
            <a:ext cx="7934325" cy="125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E0C3F-3045-2FC6-74C4-8382E7BA16D5}"/>
              </a:ext>
            </a:extLst>
          </p:cNvPr>
          <p:cNvSpPr txBox="1"/>
          <p:nvPr/>
        </p:nvSpPr>
        <p:spPr>
          <a:xfrm>
            <a:off x="545283" y="2977638"/>
            <a:ext cx="99996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Copy this war to the </a:t>
            </a:r>
            <a:r>
              <a:rPr lang="en-US" sz="1200" dirty="0" err="1"/>
              <a:t>custpackage</a:t>
            </a:r>
            <a:endParaRPr lang="en-US" sz="1200" dirty="0"/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cp /home/</a:t>
            </a:r>
            <a:r>
              <a:rPr lang="en-US" sz="1200" dirty="0" err="1"/>
              <a:t>bpadmin</a:t>
            </a:r>
            <a:r>
              <a:rPr lang="en-US" sz="1200" dirty="0"/>
              <a:t>/</a:t>
            </a:r>
            <a:r>
              <a:rPr lang="en-US" sz="1200" dirty="0" err="1"/>
              <a:t>baseRestWarForMM</a:t>
            </a:r>
            <a:r>
              <a:rPr lang="en-US" sz="1200" dirty="0"/>
              <a:t>/build1169/</a:t>
            </a:r>
            <a:r>
              <a:rPr lang="en-US" sz="1200" dirty="0" err="1"/>
              <a:t>blueplanet</a:t>
            </a:r>
            <a:r>
              <a:rPr lang="en-US" sz="1200" dirty="0"/>
              <a:t>-inventory-rogers-</a:t>
            </a:r>
            <a:r>
              <a:rPr lang="en-US" sz="1200" dirty="0" err="1"/>
              <a:t>rest.war</a:t>
            </a:r>
            <a:r>
              <a:rPr lang="en-US" sz="1200" dirty="0"/>
              <a:t> /</a:t>
            </a:r>
            <a:r>
              <a:rPr lang="en-US" sz="1200" dirty="0" err="1"/>
              <a:t>etc</a:t>
            </a:r>
            <a:r>
              <a:rPr lang="en-US" sz="1200" dirty="0"/>
              <a:t>/bp2/</a:t>
            </a:r>
            <a:r>
              <a:rPr lang="en-US" sz="1200" dirty="0" err="1"/>
              <a:t>custartifacts</a:t>
            </a:r>
            <a:r>
              <a:rPr lang="en-US" sz="1200" dirty="0"/>
              <a:t>/</a:t>
            </a:r>
            <a:r>
              <a:rPr lang="en-US" sz="1200" dirty="0" err="1"/>
              <a:t>custpackage</a:t>
            </a:r>
            <a:r>
              <a:rPr lang="en-US" sz="1200" dirty="0"/>
              <a:t>/web/webapps/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   Restart the </a:t>
            </a:r>
            <a:r>
              <a:rPr lang="en-US" sz="1200" dirty="0" err="1"/>
              <a:t>custartifacts</a:t>
            </a:r>
            <a:r>
              <a:rPr lang="en-US" sz="1200" dirty="0"/>
              <a:t> container. This should restart the web container in ~5 mins.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  Once the development library is setup, copy the current ReST war saved under </a:t>
            </a:r>
            <a:r>
              <a:rPr lang="en-US" sz="1200" b="1" dirty="0"/>
              <a:t>/home/</a:t>
            </a:r>
            <a:r>
              <a:rPr lang="en-US" sz="1200" b="1" dirty="0" err="1"/>
              <a:t>bpadmin</a:t>
            </a:r>
            <a:r>
              <a:rPr lang="en-US" sz="1200" b="1" dirty="0"/>
              <a:t>/</a:t>
            </a:r>
            <a:r>
              <a:rPr lang="en-US" sz="1200" b="1" dirty="0" err="1"/>
              <a:t>baseRestWarForMM</a:t>
            </a:r>
            <a:r>
              <a:rPr lang="en-US" sz="1200" b="1" dirty="0"/>
              <a:t>/current </a:t>
            </a:r>
            <a:r>
              <a:rPr lang="en-US" sz="1200" dirty="0"/>
              <a:t>to the </a:t>
            </a:r>
            <a:r>
              <a:rPr lang="en-US" sz="1200" dirty="0" err="1"/>
              <a:t>custpackage</a:t>
            </a:r>
            <a:r>
              <a:rPr lang="en-US" sz="1200" dirty="0"/>
              <a:t> and </a:t>
            </a:r>
            <a:r>
              <a:rPr lang="en-US" sz="1200" b="1" dirty="0"/>
              <a:t>again restart the </a:t>
            </a:r>
            <a:r>
              <a:rPr lang="en-US" sz="1200" b="1" dirty="0" err="1"/>
              <a:t>custartifacts</a:t>
            </a:r>
            <a:r>
              <a:rPr lang="en-US" sz="1200" b="1" dirty="0"/>
              <a:t> container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b="1" dirty="0"/>
          </a:p>
          <a:p>
            <a:r>
              <a:rPr lang="en-US" sz="1200" dirty="0"/>
              <a:t> cp /home/</a:t>
            </a:r>
            <a:r>
              <a:rPr lang="en-US" sz="1200" dirty="0" err="1"/>
              <a:t>bpadmin</a:t>
            </a:r>
            <a:r>
              <a:rPr lang="en-US" sz="1200" dirty="0"/>
              <a:t>/</a:t>
            </a:r>
            <a:r>
              <a:rPr lang="en-US" sz="1200" dirty="0" err="1"/>
              <a:t>baseRestWarForMM</a:t>
            </a:r>
            <a:r>
              <a:rPr lang="en-US" sz="1200" dirty="0"/>
              <a:t>/current/</a:t>
            </a:r>
            <a:r>
              <a:rPr lang="en-US" sz="1200" dirty="0" err="1"/>
              <a:t>blueplanet</a:t>
            </a:r>
            <a:r>
              <a:rPr lang="en-US" sz="1200" dirty="0"/>
              <a:t>-inventory-rogers-</a:t>
            </a:r>
            <a:r>
              <a:rPr lang="en-US" sz="1200" dirty="0" err="1"/>
              <a:t>rest.war</a:t>
            </a:r>
            <a:r>
              <a:rPr lang="en-US" sz="1200" dirty="0"/>
              <a:t> /</a:t>
            </a:r>
            <a:r>
              <a:rPr lang="en-US" sz="1200" dirty="0" err="1"/>
              <a:t>etc</a:t>
            </a:r>
            <a:r>
              <a:rPr lang="en-US" sz="1200" dirty="0"/>
              <a:t>/bp2/</a:t>
            </a:r>
            <a:r>
              <a:rPr lang="en-US" sz="1200" dirty="0" err="1"/>
              <a:t>custartifacts</a:t>
            </a:r>
            <a:r>
              <a:rPr lang="en-US" sz="1200" dirty="0"/>
              <a:t>/</a:t>
            </a:r>
            <a:r>
              <a:rPr lang="en-US" sz="1200" dirty="0" err="1"/>
              <a:t>custpackage</a:t>
            </a:r>
            <a:r>
              <a:rPr lang="en-US" sz="1200" dirty="0"/>
              <a:t>/web/webapps/</a:t>
            </a:r>
            <a:endParaRPr lang="en-US" sz="12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60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7304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559253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Metadata Delivery Guideline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6D8A-6306-4D0E-B274-C06C9054D780}"/>
              </a:ext>
            </a:extLst>
          </p:cNvPr>
          <p:cNvSpPr txBox="1"/>
          <p:nvPr/>
        </p:nvSpPr>
        <p:spPr>
          <a:xfrm>
            <a:off x="440344" y="1281989"/>
            <a:ext cx="1130813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or more metadata library JSON to be delivered every drop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device model (including all Cards and SFPs) are expected in the library that is delivered to BP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 are also expected for the devices that are delivered in the metadata library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Exported library name will have a sequence in its name to help with the deployment sequence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Check-in exported deploy library JSON to the designated Gitlab branch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 the deploy library sequence in the .txt file</a:t>
            </a:r>
          </a:p>
        </p:txBody>
      </p:sp>
    </p:spTree>
    <p:extLst>
      <p:ext uri="{BB962C8B-B14F-4D97-AF65-F5344CB8AC3E}">
        <p14:creationId xmlns:p14="http://schemas.microsoft.com/office/powerpoint/2010/main" val="37250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7304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559253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Metadata Development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6D8A-6306-4D0E-B274-C06C9054D780}"/>
              </a:ext>
            </a:extLst>
          </p:cNvPr>
          <p:cNvSpPr txBox="1"/>
          <p:nvPr/>
        </p:nvSpPr>
        <p:spPr>
          <a:xfrm>
            <a:off x="440344" y="1281989"/>
            <a:ext cx="113081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Development metadata library 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single development library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this library for the new Metadata development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this library the default library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existing libraries as dependenc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ies 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Deployment metadata library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single deploy library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development library as a dependency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this library for the delta metadata deployment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this library for final JSON export 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0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7304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559253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Development Library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6D8A-6306-4D0E-B274-C06C9054D780}"/>
              </a:ext>
            </a:extLst>
          </p:cNvPr>
          <p:cNvSpPr txBox="1"/>
          <p:nvPr/>
        </p:nvSpPr>
        <p:spPr>
          <a:xfrm>
            <a:off x="248818" y="1402560"/>
            <a:ext cx="11558014" cy="709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Development Library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&lt;Any meaningful name&gt;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prefix : </a:t>
            </a:r>
            <a:r>
              <a:rPr lang="en-US" sz="1200" dirty="0" err="1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bpi.rogers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.&lt;Any meaningful name&gt;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cs typeface="Times New Roman" panose="02020603050405020304" pitchFamily="18" charset="0"/>
              </a:rPr>
              <a:t>Extract BPI Model: not checked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Dependent libraries: In order to reuse metadata developed in previous releases, the new development library needs to add the existing library as dependencies.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model a new IPRAN/Transport domain device, the Sequence of libraries to be added as dependent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Packaging Standard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Metadata_Library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bpi.standard.metadata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Library_phase2_devices_1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Phase2_Device_Drawings_latest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Rogers_cardsize_work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Ribbon_Deploy_New_1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Ribbon_Deploy_New_2.1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Phase2_Device_Drawing_Transport_Microwave_Deployment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IPRAN-29-NOV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IPRAN-Roles-Correction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endParaRPr lang="en-US" sz="1200" dirty="0"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8EA30-72FE-9AC0-B485-445D97CD1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048" y="1276726"/>
            <a:ext cx="3028440" cy="16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7304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559253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Development Library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6D8A-6306-4D0E-B274-C06C9054D780}"/>
              </a:ext>
            </a:extLst>
          </p:cNvPr>
          <p:cNvSpPr txBox="1"/>
          <p:nvPr/>
        </p:nvSpPr>
        <p:spPr>
          <a:xfrm>
            <a:off x="537399" y="1352226"/>
            <a:ext cx="11308136" cy="4769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 IPRAN-testing-correction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IPRAN-testing-correction-v1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12)  IPRAN-Discovery-Changes-v1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IPRAN-Discovery-Changes-v2</a:t>
            </a:r>
          </a:p>
          <a:p>
            <a:pPr marL="228600" marR="0" lvl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arenR" startAt="14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IPRAN-Discovery-Changes-v3</a:t>
            </a:r>
          </a:p>
          <a:p>
            <a:pPr marL="228600" marR="0" lvl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arenR" startAt="14"/>
            </a:pP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phase2B_Metadata_Changes_Deploy_V2.json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16)  Phase2B_Metadata_Changes_2_Deploy.json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17)  Phase2_Metadata_Updates_3_Deploy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18)  Phase2_Metadata_Updates_4_Deploy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19)  Phase2_Metadata_Updates_5_Deploy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20)  Phase2_Metadata_Updates_6_Deploy</a:t>
            </a:r>
          </a:p>
          <a:p>
            <a:pPr marL="228600" marR="0" lvl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arenR" startAt="14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model a new RHP domain device, the Sequence of libraries to be added as dependent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Packaging Standard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Metadata_Library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bpi.standard.metadata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Library_phase2_devices_1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Rogers_cardsize_work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Phase2_Device_Drawing_Transport_Microwave_Deployment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Ribbon_Deploy_New_1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Ribbon_Deploy_New_2.1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RHP-NEW-Deploy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RHP-Device-Diagram-Deploy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RHP-Device-Diagram-Deploy-v1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RHP_Metadata-New-V1-Deploy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7304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559253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Development Library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6D8A-6306-4D0E-B274-C06C9054D780}"/>
              </a:ext>
            </a:extLst>
          </p:cNvPr>
          <p:cNvSpPr txBox="1"/>
          <p:nvPr/>
        </p:nvSpPr>
        <p:spPr>
          <a:xfrm>
            <a:off x="537399" y="1352226"/>
            <a:ext cx="11308136" cy="371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27432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model a new Ribbon Device in the Transport domain, the Sequence of libraries to be added as dependent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Packaging Standard </a:t>
            </a:r>
            <a:r>
              <a:rPr lang="en-US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Metadata_Library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bpi.standard.metadata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Library_phase2_devices_1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Rogers_cardsize_work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Phase2_Device_Drawing_Transport_Microwave_Deployment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Ribbon_Deploy_New_1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Ribbon_Deploy_New_2.1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phase2B_Metadata_Changes_Deploy_V2.json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Phase2B_Metadata_Changes_2_Deploy.json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Phase2_Metadata_Updates_3_Deploy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Phase2_Metadata_Updates_4_Deploy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Phase2_Metadata_Updates_5_Deploy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Phase2_Metadata_Updates_6_Deploy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 startAt="14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Development Library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62418-A4EC-8C61-4661-1311C1B2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0" y="1132185"/>
            <a:ext cx="11110088" cy="4928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AD0BC-1BA6-E8AF-E5AC-99D84AB736BC}"/>
              </a:ext>
            </a:extLst>
          </p:cNvPr>
          <p:cNvSpPr txBox="1"/>
          <p:nvPr/>
        </p:nvSpPr>
        <p:spPr>
          <a:xfrm>
            <a:off x="4856424" y="5268286"/>
            <a:ext cx="471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For the Development library, do not check this check box</a:t>
            </a:r>
          </a:p>
        </p:txBody>
      </p:sp>
    </p:spTree>
    <p:extLst>
      <p:ext uri="{BB962C8B-B14F-4D97-AF65-F5344CB8AC3E}">
        <p14:creationId xmlns:p14="http://schemas.microsoft.com/office/powerpoint/2010/main" val="35374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60191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Development Library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676BB-65B1-E0A9-6F05-227BB7DD3AA6}"/>
              </a:ext>
            </a:extLst>
          </p:cNvPr>
          <p:cNvSpPr txBox="1"/>
          <p:nvPr/>
        </p:nvSpPr>
        <p:spPr>
          <a:xfrm>
            <a:off x="412460" y="1183865"/>
            <a:ext cx="7541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Tag the latest activity for each of the dependent libraries. Specify a unique name for the Tag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Do not deploy the Tag from the Development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Once all dependent libraries are added as dependencies, this library is ready to add new metadata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A53B5-DA32-813F-D2A7-951E3E4C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8" y="2384194"/>
            <a:ext cx="10301275" cy="36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467" y="2660009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Deployment Library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676BB-65B1-E0A9-6F05-227BB7DD3AA6}"/>
              </a:ext>
            </a:extLst>
          </p:cNvPr>
          <p:cNvSpPr txBox="1"/>
          <p:nvPr/>
        </p:nvSpPr>
        <p:spPr>
          <a:xfrm>
            <a:off x="412460" y="1183865"/>
            <a:ext cx="7541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new library for deployment and name it accordingly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 the development library already created as the only dependency to this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the latest Tag as shown in the below screenshot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Check the checkbox highlighted in </a:t>
            </a:r>
            <a:r>
              <a:rPr lang="en-US" sz="1200" dirty="0">
                <a:highlight>
                  <a:srgbClr val="FFFF00"/>
                </a:highlight>
              </a:rPr>
              <a:t>yellow</a:t>
            </a:r>
            <a:r>
              <a:rPr lang="en-US" sz="1200" dirty="0"/>
              <a:t> in the below screenshot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7BDB-0179-8980-8D88-9123425A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5" y="2751159"/>
            <a:ext cx="7828552" cy="33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F110CF0-A626-4CDE-8B5A-17661A655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03" y="0"/>
            <a:ext cx="1157470" cy="4645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207D33-06B6-447E-96FC-F2229E19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467" y="2660009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460" y="412569"/>
            <a:ext cx="11558014" cy="635726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8600" rtlCol="0" anchor="ctr"/>
          <a:lstStyle/>
          <a:p>
            <a:r>
              <a:rPr lang="en-US" dirty="0">
                <a:solidFill>
                  <a:schemeClr val="bg1">
                    <a:alpha val="99000"/>
                  </a:schemeClr>
                </a:solidFill>
                <a:ea typeface="ＭＳ Ｐゴシック" pitchFamily="34" charset="-128"/>
              </a:rPr>
              <a:t>Deployment Library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676BB-65B1-E0A9-6F05-227BB7DD3AA6}"/>
              </a:ext>
            </a:extLst>
          </p:cNvPr>
          <p:cNvSpPr txBox="1"/>
          <p:nvPr/>
        </p:nvSpPr>
        <p:spPr>
          <a:xfrm>
            <a:off x="412460" y="1183865"/>
            <a:ext cx="118858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Tag the latest activity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r>
              <a:rPr lang="en-US" sz="1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Deploy the Tag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Now, this library is ready for delta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Once, new activities are Tagged in the Development library, those Tags will be available for the deployment library.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Refresh the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the latest Tag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Click Apply without </a:t>
            </a:r>
            <a:r>
              <a:rPr lang="en-US" sz="1200" b="1" dirty="0"/>
              <a:t>checking the check box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99A38-DF57-A801-D68F-43E17A04A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0" y="1460865"/>
            <a:ext cx="9506008" cy="1815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40082-7569-8595-6AAF-437D635F2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715" y="4486046"/>
            <a:ext cx="1114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4a93f92-f7ca-4f37-93f8-642c9a7750b6"/>
</p:tagLst>
</file>

<file path=ppt/theme/theme1.xml><?xml version="1.0" encoding="utf-8"?>
<a:theme xmlns:a="http://schemas.openxmlformats.org/drawingml/2006/main" name="BluePlanet Template">
  <a:themeElements>
    <a:clrScheme name="BluePlanet 2019">
      <a:dk1>
        <a:srgbClr val="000000"/>
      </a:dk1>
      <a:lt1>
        <a:srgbClr val="FFFFFF"/>
      </a:lt1>
      <a:dk2>
        <a:srgbClr val="343642"/>
      </a:dk2>
      <a:lt2>
        <a:srgbClr val="E4E5E6"/>
      </a:lt2>
      <a:accent1>
        <a:srgbClr val="0085CA"/>
      </a:accent1>
      <a:accent2>
        <a:srgbClr val="005EA7"/>
      </a:accent2>
      <a:accent3>
        <a:srgbClr val="364450"/>
      </a:accent3>
      <a:accent4>
        <a:srgbClr val="00AE86"/>
      </a:accent4>
      <a:accent5>
        <a:srgbClr val="0076BF"/>
      </a:accent5>
      <a:accent6>
        <a:srgbClr val="E4E5E6"/>
      </a:accent6>
      <a:hlink>
        <a:srgbClr val="0176BF"/>
      </a:hlink>
      <a:folHlink>
        <a:srgbClr val="7B7F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 Planet PPT template light" id="{A4E7A8E7-CA7E-4F47-A976-0B9021B60B2E}" vid="{F4212738-ABBE-474B-837F-682194C1C3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itLabFolder xmlns="38e9ab64-ff41-410b-abd5-0f673aea0047">
      <Url xsi:nil="true"/>
      <Description xsi:nil="true"/>
    </GitLabFold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0B836FB7EBD48A0D2314B86873327" ma:contentTypeVersion="16" ma:contentTypeDescription="Create a new document." ma:contentTypeScope="" ma:versionID="10308534564cb3d94f18062c295c29a0">
  <xsd:schema xmlns:xsd="http://www.w3.org/2001/XMLSchema" xmlns:xs="http://www.w3.org/2001/XMLSchema" xmlns:p="http://schemas.microsoft.com/office/2006/metadata/properties" xmlns:ns2="38e9ab64-ff41-410b-abd5-0f673aea0047" xmlns:ns3="cfcf95e5-d89a-41b8-8a68-58adf2dbf2dc" targetNamespace="http://schemas.microsoft.com/office/2006/metadata/properties" ma:root="true" ma:fieldsID="62ed79198e63fb0df84a8fa7c9536c95" ns2:_="" ns3:_="">
    <xsd:import namespace="38e9ab64-ff41-410b-abd5-0f673aea0047"/>
    <xsd:import namespace="cfcf95e5-d89a-41b8-8a68-58adf2dbf2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GitLabFold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9ab64-ff41-410b-abd5-0f673aea0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GitLabFolder" ma:index="15" nillable="true" ma:displayName="GitLab Folder" ma:format="Hyperlink" ma:internalName="GitLabFolder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f95e5-d89a-41b8-8a68-58adf2dbf2d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36D72-2B85-48A4-92DC-E320D34124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840546-B919-4108-AAFA-15026F10FC3E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cfcf95e5-d89a-41b8-8a68-58adf2dbf2dc"/>
    <ds:schemaRef ds:uri="38e9ab64-ff41-410b-abd5-0f673aea0047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7CA542-7551-4B03-B76F-8D6641019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9ab64-ff41-410b-abd5-0f673aea0047"/>
    <ds:schemaRef ds:uri="cfcf95e5-d89a-41b8-8a68-58adf2dbf2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57989</TotalTime>
  <Words>1001</Words>
  <Application>Microsoft Office PowerPoint</Application>
  <PresentationFormat>Custom</PresentationFormat>
  <Paragraphs>184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BluePlanet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657236 Rogers_NRM to BPI Upgrade_Kick Off</dc:title>
  <dc:subject/>
  <dc:creator>jbalthaz@blueplanet.com</dc:creator>
  <cp:keywords>Blue Planet, template, PowerPoint, presentation, light</cp:keywords>
  <dc:description/>
  <cp:lastModifiedBy>Rawat, Inder</cp:lastModifiedBy>
  <cp:revision>153</cp:revision>
  <dcterms:created xsi:type="dcterms:W3CDTF">2020-05-19T20:55:57Z</dcterms:created>
  <dcterms:modified xsi:type="dcterms:W3CDTF">2023-11-08T15:06:20Z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0x0101003E20B836FB7EBD48A0D2314B86873327</vt:lpwstr>
  </property>
</Properties>
</file>