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allCenterproject/Dashboard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60D69474-427C-47E1-8DC2-9C08BF84A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Call Center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D3AE8A62-F84A-4B2C-B30F-1F00B8E17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6/15/2022 12:13:50 PM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1">
            <a:extLst>
              <a:ext uri="{FF2B5EF4-FFF2-40B4-BE49-F238E27FC236}">
                <a16:creationId xmlns:a16="http://schemas.microsoft.com/office/drawing/2014/main" xmlns="" id="{558399BD-663A-43A7-AF7F-5E3E56786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719" y="0"/>
            <a:ext cx="9528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ep01">
            <a:extLst>
              <a:ext uri="{FF2B5EF4-FFF2-40B4-BE49-F238E27FC236}">
                <a16:creationId xmlns:a16="http://schemas.microsoft.com/office/drawing/2014/main" xmlns="" id="{DE5926F2-A647-46C8-82E2-39A424761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55351" y="0"/>
            <a:ext cx="9281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Rep01 (2)">
            <a:extLst>
              <a:ext uri="{FF2B5EF4-FFF2-40B4-BE49-F238E27FC236}">
                <a16:creationId xmlns:a16="http://schemas.microsoft.com/office/drawing/2014/main" xmlns="" id="{1F667FD3-773F-4420-8ED9-15837FE58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4475" y="2838450"/>
            <a:ext cx="1543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Rep02">
            <a:extLst>
              <a:ext uri="{FF2B5EF4-FFF2-40B4-BE49-F238E27FC236}">
                <a16:creationId xmlns:a16="http://schemas.microsoft.com/office/drawing/2014/main" xmlns="" id="{695DE2CC-2725-411B-BAFD-927DCFAE5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0432" y="0"/>
            <a:ext cx="9391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Rep02 (2)">
            <a:extLst>
              <a:ext uri="{FF2B5EF4-FFF2-40B4-BE49-F238E27FC236}">
                <a16:creationId xmlns:a16="http://schemas.microsoft.com/office/drawing/2014/main" xmlns="" id="{112ED1DF-65D5-4623-B440-CF8DE97C9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4475" y="2852737"/>
            <a:ext cx="15430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Rep03">
            <a:extLst>
              <a:ext uri="{FF2B5EF4-FFF2-40B4-BE49-F238E27FC236}">
                <a16:creationId xmlns:a16="http://schemas.microsoft.com/office/drawing/2014/main" xmlns="" id="{03C30EA0-CE01-43AE-AFB4-87CA9F032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0432" y="0"/>
            <a:ext cx="9391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Rep03 (2)">
            <a:extLst>
              <a:ext uri="{FF2B5EF4-FFF2-40B4-BE49-F238E27FC236}">
                <a16:creationId xmlns:a16="http://schemas.microsoft.com/office/drawing/2014/main" xmlns="" id="{94298F32-9755-4721-937F-AC9DB3230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4475" y="2838450"/>
            <a:ext cx="1543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Rep04">
            <a:extLst>
              <a:ext uri="{FF2B5EF4-FFF2-40B4-BE49-F238E27FC236}">
                <a16:creationId xmlns:a16="http://schemas.microsoft.com/office/drawing/2014/main" xmlns="" id="{9889A2A4-8436-4AB4-9574-1F280C388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0432" y="0"/>
            <a:ext cx="9391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Rep04 (2)">
            <a:extLst>
              <a:ext uri="{FF2B5EF4-FFF2-40B4-BE49-F238E27FC236}">
                <a16:creationId xmlns:a16="http://schemas.microsoft.com/office/drawing/2014/main" xmlns="" id="{D564D10E-0B45-4A84-9FBA-BB41F1204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4475" y="2838450"/>
            <a:ext cx="1543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Rep05">
            <a:extLst>
              <a:ext uri="{FF2B5EF4-FFF2-40B4-BE49-F238E27FC236}">
                <a16:creationId xmlns:a16="http://schemas.microsoft.com/office/drawing/2014/main" xmlns="" id="{730182C5-216A-4B83-BEE7-6CBF0B248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0432" y="0"/>
            <a:ext cx="9391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Tableau </a:t>
            </a:r>
            <a:r>
              <a:rPr lang="en-IN" dirty="0" smtClean="0"/>
              <a:t>Public link - https://public.tableau.com/app/profile/alok.kumar3276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Rep05 (2)">
            <a:extLst>
              <a:ext uri="{FF2B5EF4-FFF2-40B4-BE49-F238E27FC236}">
                <a16:creationId xmlns:a16="http://schemas.microsoft.com/office/drawing/2014/main" xmlns="" id="{011B3E44-EF5D-41A3-843E-BE61D2C54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4475" y="2838450"/>
            <a:ext cx="1543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Rep06">
            <a:extLst>
              <a:ext uri="{FF2B5EF4-FFF2-40B4-BE49-F238E27FC236}">
                <a16:creationId xmlns:a16="http://schemas.microsoft.com/office/drawing/2014/main" xmlns="" id="{6E3343FD-ED4F-46A6-812F-60976D6DE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0432" y="0"/>
            <a:ext cx="9391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Rep06 (2)">
            <a:extLst>
              <a:ext uri="{FF2B5EF4-FFF2-40B4-BE49-F238E27FC236}">
                <a16:creationId xmlns:a16="http://schemas.microsoft.com/office/drawing/2014/main" xmlns="" id="{0642B06B-19CF-4AFB-A3F4-F779A320B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4475" y="2838450"/>
            <a:ext cx="1543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Rep07">
            <a:extLst>
              <a:ext uri="{FF2B5EF4-FFF2-40B4-BE49-F238E27FC236}">
                <a16:creationId xmlns:a16="http://schemas.microsoft.com/office/drawing/2014/main" xmlns="" id="{018232A3-CFC0-451F-ABBF-D242E2B4E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0432" y="0"/>
            <a:ext cx="9391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Rep07 (2)">
            <a:extLst>
              <a:ext uri="{FF2B5EF4-FFF2-40B4-BE49-F238E27FC236}">
                <a16:creationId xmlns:a16="http://schemas.microsoft.com/office/drawing/2014/main" xmlns="" id="{5AEE0767-A1A3-47E0-B506-41B448109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4475" y="2838450"/>
            <a:ext cx="1543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Rep08">
            <a:extLst>
              <a:ext uri="{FF2B5EF4-FFF2-40B4-BE49-F238E27FC236}">
                <a16:creationId xmlns:a16="http://schemas.microsoft.com/office/drawing/2014/main" xmlns="" id="{20198A36-CFBA-4D9C-A7C1-08AF2852E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0432" y="0"/>
            <a:ext cx="9391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 descr="Rep08 (2)">
            <a:extLst>
              <a:ext uri="{FF2B5EF4-FFF2-40B4-BE49-F238E27FC236}">
                <a16:creationId xmlns:a16="http://schemas.microsoft.com/office/drawing/2014/main" xmlns="" id="{54220E06-3676-4779-8F70-E632B5D65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4475" y="2838450"/>
            <a:ext cx="1543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 descr="Rep09">
            <a:extLst>
              <a:ext uri="{FF2B5EF4-FFF2-40B4-BE49-F238E27FC236}">
                <a16:creationId xmlns:a16="http://schemas.microsoft.com/office/drawing/2014/main" xmlns="" id="{EAE5E3E6-0619-45C4-80AA-1176BF71C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0432" y="0"/>
            <a:ext cx="9391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 descr="Rep09 (2)">
            <a:extLst>
              <a:ext uri="{FF2B5EF4-FFF2-40B4-BE49-F238E27FC236}">
                <a16:creationId xmlns:a16="http://schemas.microsoft.com/office/drawing/2014/main" xmlns="" id="{4763B32B-DE68-4252-8242-ABA18375D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4475" y="2838450"/>
            <a:ext cx="1543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lide28" descr="Rep10">
            <a:extLst>
              <a:ext uri="{FF2B5EF4-FFF2-40B4-BE49-F238E27FC236}">
                <a16:creationId xmlns:a16="http://schemas.microsoft.com/office/drawing/2014/main" xmlns="" id="{641F3B61-AE00-43A1-9555-CD76B67E9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0432" y="0"/>
            <a:ext cx="9391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xmlns="" id="{3A67B9CD-6A78-42E5-ADCC-A146B20DB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lide29" descr="Rep10 (2)">
            <a:extLst>
              <a:ext uri="{FF2B5EF4-FFF2-40B4-BE49-F238E27FC236}">
                <a16:creationId xmlns:a16="http://schemas.microsoft.com/office/drawing/2014/main" xmlns="" id="{746F4FE9-E7D0-4B91-A1F8-745E2918B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4475" y="2838450"/>
            <a:ext cx="1543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lide30" descr="Dashboard 2">
            <a:extLst>
              <a:ext uri="{FF2B5EF4-FFF2-40B4-BE49-F238E27FC236}">
                <a16:creationId xmlns:a16="http://schemas.microsoft.com/office/drawing/2014/main" xmlns="" id="{46C91BD3-CCAB-440F-ADF7-EA5AC2509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719" y="0"/>
            <a:ext cx="9528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lide31" descr="Dashboard 3">
            <a:extLst>
              <a:ext uri="{FF2B5EF4-FFF2-40B4-BE49-F238E27FC236}">
                <a16:creationId xmlns:a16="http://schemas.microsoft.com/office/drawing/2014/main" xmlns="" id="{558E425D-1BCA-49EF-9941-A0B4669F4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719" y="0"/>
            <a:ext cx="9528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lide32" descr="Dashboard 4">
            <a:extLst>
              <a:ext uri="{FF2B5EF4-FFF2-40B4-BE49-F238E27FC236}">
                <a16:creationId xmlns:a16="http://schemas.microsoft.com/office/drawing/2014/main" xmlns="" id="{E0CC45C0-3569-42EA-8954-6237AA8A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719" y="0"/>
            <a:ext cx="9528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lide33" descr="Dashboard 5">
            <a:extLst>
              <a:ext uri="{FF2B5EF4-FFF2-40B4-BE49-F238E27FC236}">
                <a16:creationId xmlns:a16="http://schemas.microsoft.com/office/drawing/2014/main" xmlns="" id="{7448814E-9EB0-48E0-9961-199D291DC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719" y="0"/>
            <a:ext cx="9528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lide34" descr="Sheet 14">
            <a:extLst>
              <a:ext uri="{FF2B5EF4-FFF2-40B4-BE49-F238E27FC236}">
                <a16:creationId xmlns:a16="http://schemas.microsoft.com/office/drawing/2014/main" xmlns="" id="{6CF85BC3-E867-4EE5-A4C2-F0A6A5A3C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0270" y="0"/>
            <a:ext cx="9171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lide35" descr="Story 11">
            <a:extLst>
              <a:ext uri="{FF2B5EF4-FFF2-40B4-BE49-F238E27FC236}">
                <a16:creationId xmlns:a16="http://schemas.microsoft.com/office/drawing/2014/main" xmlns="" id="{FD94C4E1-E96A-4A30-B28B-7401DDF1E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lide36" descr="Story 13">
            <a:extLst>
              <a:ext uri="{FF2B5EF4-FFF2-40B4-BE49-F238E27FC236}">
                <a16:creationId xmlns:a16="http://schemas.microsoft.com/office/drawing/2014/main" xmlns="" id="{0A0E07B9-22BA-40E8-A959-AC61CF11B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lide37" descr="Story 14">
            <a:extLst>
              <a:ext uri="{FF2B5EF4-FFF2-40B4-BE49-F238E27FC236}">
                <a16:creationId xmlns:a16="http://schemas.microsoft.com/office/drawing/2014/main" xmlns="" id="{AE051E22-0353-425D-AA64-A0EBCD4E9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lide38" descr="Story 112">
            <a:extLst>
              <a:ext uri="{FF2B5EF4-FFF2-40B4-BE49-F238E27FC236}">
                <a16:creationId xmlns:a16="http://schemas.microsoft.com/office/drawing/2014/main" xmlns="" id="{A376A480-4316-449D-874F-E111260B3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xmlns="" id="{98256BAF-B5B6-4BB1-BB00-BB01FF6A7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8919" y="0"/>
            <a:ext cx="9034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lide39" descr="Sheet 29">
            <a:extLst>
              <a:ext uri="{FF2B5EF4-FFF2-40B4-BE49-F238E27FC236}">
                <a16:creationId xmlns:a16="http://schemas.microsoft.com/office/drawing/2014/main" xmlns="" id="{8945F557-CC3D-41A0-9AC6-9D22A9EC6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91702" y="0"/>
            <a:ext cx="5608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lide40" descr="Sheet 30">
            <a:extLst>
              <a:ext uri="{FF2B5EF4-FFF2-40B4-BE49-F238E27FC236}">
                <a16:creationId xmlns:a16="http://schemas.microsoft.com/office/drawing/2014/main" xmlns="" id="{B03E4908-1ABC-46BA-A0B1-CB27F814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91702" y="0"/>
            <a:ext cx="5608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lide41" descr="Sheet 31">
            <a:extLst>
              <a:ext uri="{FF2B5EF4-FFF2-40B4-BE49-F238E27FC236}">
                <a16:creationId xmlns:a16="http://schemas.microsoft.com/office/drawing/2014/main" xmlns="" id="{FD930B82-35A5-4294-83F5-4394FD7B7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946" y="0"/>
            <a:ext cx="9240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xmlns="" id="{72E123DC-BCD0-44E2-90B9-2C69A1717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2567" y="0"/>
            <a:ext cx="10166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Inc. Calls">
            <a:extLst>
              <a:ext uri="{FF2B5EF4-FFF2-40B4-BE49-F238E27FC236}">
                <a16:creationId xmlns:a16="http://schemas.microsoft.com/office/drawing/2014/main" xmlns="" id="{97881121-0D2A-4F28-B388-04D4B74EB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1612" y="2990850"/>
            <a:ext cx="16287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Out. Calls">
            <a:extLst>
              <a:ext uri="{FF2B5EF4-FFF2-40B4-BE49-F238E27FC236}">
                <a16:creationId xmlns:a16="http://schemas.microsoft.com/office/drawing/2014/main" xmlns="" id="{4B3B6857-F850-42CB-A160-8D3E10AF5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900" y="2981325"/>
            <a:ext cx="16002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ns. Calls">
            <a:extLst>
              <a:ext uri="{FF2B5EF4-FFF2-40B4-BE49-F238E27FC236}">
                <a16:creationId xmlns:a16="http://schemas.microsoft.com/office/drawing/2014/main" xmlns="" id="{0D4B8298-1C5C-4DC7-8993-41FE66BCC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900" y="2976562"/>
            <a:ext cx="16002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tal">
            <a:extLst>
              <a:ext uri="{FF2B5EF4-FFF2-40B4-BE49-F238E27FC236}">
                <a16:creationId xmlns:a16="http://schemas.microsoft.com/office/drawing/2014/main" xmlns="" id="{1AB0C649-7E69-40E0-A5F3-025C14DCC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6375" y="2714625"/>
            <a:ext cx="1619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Custom</PresentationFormat>
  <Paragraphs>3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Call Center Project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Center Project</dc:title>
  <dc:creator/>
  <cp:lastModifiedBy>HP</cp:lastModifiedBy>
  <cp:revision>2</cp:revision>
  <dcterms:created xsi:type="dcterms:W3CDTF">2022-06-15T12:13:51Z</dcterms:created>
  <dcterms:modified xsi:type="dcterms:W3CDTF">2022-06-15T12:24:24Z</dcterms:modified>
</cp:coreProperties>
</file>