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6858000" cx="12192000"/>
  <p:notesSz cx="6858000" cy="9144000"/>
  <p:embeddedFontLst>
    <p:embeddedFont>
      <p:font typeface="Libre Franklin"/>
      <p:regular r:id="rId16"/>
      <p:bold r:id="rId17"/>
      <p:italic r:id="rId18"/>
      <p:boldItalic r:id="rId19"/>
    </p:embeddedFont>
    <p:embeddedFont>
      <p:font typeface="Franklin Gothic"/>
      <p:bold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FranklinGothic-bold.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LibreFranklin-bold.fntdata"/><Relationship Id="rId16" Type="http://schemas.openxmlformats.org/officeDocument/2006/relationships/font" Target="fonts/LibreFranklin-regular.fntdata"/><Relationship Id="rId5" Type="http://schemas.openxmlformats.org/officeDocument/2006/relationships/slide" Target="slides/slide1.xml"/><Relationship Id="rId19" Type="http://schemas.openxmlformats.org/officeDocument/2006/relationships/font" Target="fonts/LibreFranklin-boldItalic.fntdata"/><Relationship Id="rId6" Type="http://schemas.openxmlformats.org/officeDocument/2006/relationships/slide" Target="slides/slide2.xml"/><Relationship Id="rId18" Type="http://schemas.openxmlformats.org/officeDocument/2006/relationships/font" Target="fonts/LibreFranklin-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4" name="Google Shape;94;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3" name="Google Shape;153;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9" name="Google Shape;159;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1" name="Google Shape;10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7" name="Google Shape;107;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3" name="Google Shape;113;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9" name="Google Shape;119;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5" name="Google Shape;125;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1" name="Google Shape;131;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9" name="Google Shape;139;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7" name="Google Shape;147;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8" name="Shape 18"/>
        <p:cNvGrpSpPr/>
        <p:nvPr/>
      </p:nvGrpSpPr>
      <p:grpSpPr>
        <a:xfrm>
          <a:off x="0" y="0"/>
          <a:ext cx="0" cy="0"/>
          <a:chOff x="0" y="0"/>
          <a:chExt cx="0" cy="0"/>
        </a:xfrm>
      </p:grpSpPr>
      <p:sp>
        <p:nvSpPr>
          <p:cNvPr id="19" name="Google Shape;19;p2"/>
          <p:cNvSpPr/>
          <p:nvPr/>
        </p:nvSpPr>
        <p:spPr>
          <a:xfrm>
            <a:off x="446534" y="3085764"/>
            <a:ext cx="11298932" cy="3338149"/>
          </a:xfrm>
          <a:prstGeom prst="rect">
            <a:avLst/>
          </a:prstGeom>
          <a:solidFill>
            <a:srgbClr val="4653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2"/>
          <p:cNvSpPr txBox="1"/>
          <p:nvPr>
            <p:ph type="ctrTitle"/>
          </p:nvPr>
        </p:nvSpPr>
        <p:spPr>
          <a:xfrm>
            <a:off x="581191" y="1020431"/>
            <a:ext cx="10993549" cy="1475013"/>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3600"/>
              <a:buFont typeface="Franklin Gothic"/>
              <a:buNone/>
              <a:defRPr sz="3600">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2"/>
          <p:cNvSpPr txBox="1"/>
          <p:nvPr>
            <p:ph idx="1" type="subTitle"/>
          </p:nvPr>
        </p:nvSpPr>
        <p:spPr>
          <a:xfrm>
            <a:off x="581194" y="2495445"/>
            <a:ext cx="10993546" cy="590321"/>
          </a:xfrm>
          <a:prstGeom prst="rect">
            <a:avLst/>
          </a:prstGeom>
          <a:noFill/>
          <a:ln>
            <a:noFill/>
          </a:ln>
        </p:spPr>
        <p:txBody>
          <a:bodyPr anchorCtr="0" anchor="t" bIns="45700" lIns="91425" spcFirstLastPara="1" rIns="91425" wrap="square" tIns="45700">
            <a:normAutofit/>
          </a:bodyPr>
          <a:lstStyle>
            <a:lvl1pPr lvl="0" algn="l">
              <a:lnSpc>
                <a:spcPct val="110000"/>
              </a:lnSpc>
              <a:spcBef>
                <a:spcPts val="320"/>
              </a:spcBef>
              <a:spcAft>
                <a:spcPts val="0"/>
              </a:spcAft>
              <a:buSzPts val="1472"/>
              <a:buNone/>
              <a:defRPr sz="1600" cap="none">
                <a:solidFill>
                  <a:schemeClr val="accent1"/>
                </a:solidFill>
              </a:defRPr>
            </a:lvl1pPr>
            <a:lvl2pPr lvl="1" algn="ctr">
              <a:lnSpc>
                <a:spcPct val="100000"/>
              </a:lnSpc>
              <a:spcBef>
                <a:spcPts val="600"/>
              </a:spcBef>
              <a:spcAft>
                <a:spcPts val="0"/>
              </a:spcAft>
              <a:buSzPts val="1288"/>
              <a:buNone/>
              <a:defRPr>
                <a:solidFill>
                  <a:srgbClr val="888888"/>
                </a:solidFill>
              </a:defRPr>
            </a:lvl2pPr>
            <a:lvl3pPr lvl="2" algn="ctr">
              <a:lnSpc>
                <a:spcPct val="100000"/>
              </a:lnSpc>
              <a:spcBef>
                <a:spcPts val="600"/>
              </a:spcBef>
              <a:spcAft>
                <a:spcPts val="0"/>
              </a:spcAft>
              <a:buSzPts val="1196"/>
              <a:buNone/>
              <a:defRPr>
                <a:solidFill>
                  <a:srgbClr val="888888"/>
                </a:solidFill>
              </a:defRPr>
            </a:lvl3pPr>
            <a:lvl4pPr lvl="3" algn="ctr">
              <a:lnSpc>
                <a:spcPct val="100000"/>
              </a:lnSpc>
              <a:spcBef>
                <a:spcPts val="600"/>
              </a:spcBef>
              <a:spcAft>
                <a:spcPts val="0"/>
              </a:spcAft>
              <a:buSzPts val="1012"/>
              <a:buNone/>
              <a:defRPr>
                <a:solidFill>
                  <a:srgbClr val="888888"/>
                </a:solidFill>
              </a:defRPr>
            </a:lvl4pPr>
            <a:lvl5pPr lvl="4" algn="ctr">
              <a:lnSpc>
                <a:spcPct val="100000"/>
              </a:lnSpc>
              <a:spcBef>
                <a:spcPts val="600"/>
              </a:spcBef>
              <a:spcAft>
                <a:spcPts val="0"/>
              </a:spcAft>
              <a:buSzPts val="1012"/>
              <a:buNone/>
              <a:defRPr>
                <a:solidFill>
                  <a:srgbClr val="888888"/>
                </a:solidFill>
              </a:defRPr>
            </a:lvl5pPr>
            <a:lvl6pPr lvl="5" algn="ctr">
              <a:lnSpc>
                <a:spcPct val="100000"/>
              </a:lnSpc>
              <a:spcBef>
                <a:spcPts val="600"/>
              </a:spcBef>
              <a:spcAft>
                <a:spcPts val="0"/>
              </a:spcAft>
              <a:buSzPts val="1104"/>
              <a:buNone/>
              <a:defRPr>
                <a:solidFill>
                  <a:srgbClr val="888888"/>
                </a:solidFill>
              </a:defRPr>
            </a:lvl6pPr>
            <a:lvl7pPr lvl="6" algn="ctr">
              <a:lnSpc>
                <a:spcPct val="100000"/>
              </a:lnSpc>
              <a:spcBef>
                <a:spcPts val="600"/>
              </a:spcBef>
              <a:spcAft>
                <a:spcPts val="0"/>
              </a:spcAft>
              <a:buSzPts val="1104"/>
              <a:buNone/>
              <a:defRPr>
                <a:solidFill>
                  <a:srgbClr val="888888"/>
                </a:solidFill>
              </a:defRPr>
            </a:lvl7pPr>
            <a:lvl8pPr lvl="7" algn="ctr">
              <a:lnSpc>
                <a:spcPct val="100000"/>
              </a:lnSpc>
              <a:spcBef>
                <a:spcPts val="600"/>
              </a:spcBef>
              <a:spcAft>
                <a:spcPts val="0"/>
              </a:spcAft>
              <a:buSzPts val="1104"/>
              <a:buNone/>
              <a:defRPr>
                <a:solidFill>
                  <a:srgbClr val="888888"/>
                </a:solidFill>
              </a:defRPr>
            </a:lvl8pPr>
            <a:lvl9pPr lvl="8" algn="ctr">
              <a:lnSpc>
                <a:spcPct val="100000"/>
              </a:lnSpc>
              <a:spcBef>
                <a:spcPts val="600"/>
              </a:spcBef>
              <a:spcAft>
                <a:spcPts val="600"/>
              </a:spcAft>
              <a:buSzPts val="1104"/>
              <a:buNone/>
              <a:defRPr>
                <a:solidFill>
                  <a:srgbClr val="888888"/>
                </a:solidFill>
              </a:defRPr>
            </a:lvl9pPr>
          </a:lstStyle>
          <a:p/>
        </p:txBody>
      </p:sp>
      <p:sp>
        <p:nvSpPr>
          <p:cNvPr id="22" name="Google Shape;22;p2"/>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2"/>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24" name="Google Shape;24;p2"/>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6" name="Shape 76"/>
        <p:cNvGrpSpPr/>
        <p:nvPr/>
      </p:nvGrpSpPr>
      <p:grpSpPr>
        <a:xfrm>
          <a:off x="0" y="0"/>
          <a:ext cx="0" cy="0"/>
          <a:chOff x="0" y="0"/>
          <a:chExt cx="0" cy="0"/>
        </a:xfrm>
      </p:grpSpPr>
      <p:sp>
        <p:nvSpPr>
          <p:cNvPr id="77" name="Google Shape;77;p11"/>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1"/>
          <p:cNvSpPr txBox="1"/>
          <p:nvPr>
            <p:ph idx="1" type="body"/>
          </p:nvPr>
        </p:nvSpPr>
        <p:spPr>
          <a:xfrm rot="5400000">
            <a:off x="3809574" y="-1813184"/>
            <a:ext cx="4572852" cy="11029616"/>
          </a:xfrm>
          <a:prstGeom prst="rect">
            <a:avLst/>
          </a:prstGeom>
          <a:noFill/>
          <a:ln>
            <a:noFill/>
          </a:ln>
        </p:spPr>
        <p:txBody>
          <a:bodyPr anchorCtr="0" anchor="t" bIns="45700" lIns="91425" spcFirstLastPara="1" rIns="91425" wrap="square" tIns="45700">
            <a:normAutofit/>
          </a:bodyPr>
          <a:lstStyle>
            <a:lvl1pPr indent="-327914" lvl="0" marL="457200" algn="l">
              <a:lnSpc>
                <a:spcPct val="110000"/>
              </a:lnSpc>
              <a:spcBef>
                <a:spcPts val="340"/>
              </a:spcBef>
              <a:spcAft>
                <a:spcPts val="0"/>
              </a:spcAft>
              <a:buSzPts val="1564"/>
              <a:buChar char="◼"/>
              <a:defRPr/>
            </a:lvl1pPr>
            <a:lvl2pPr indent="-310387" lvl="1" marL="914400" algn="l">
              <a:lnSpc>
                <a:spcPct val="100000"/>
              </a:lnSpc>
              <a:spcBef>
                <a:spcPts val="600"/>
              </a:spcBef>
              <a:spcAft>
                <a:spcPts val="0"/>
              </a:spcAft>
              <a:buSzPts val="1288"/>
              <a:buChar char="◼"/>
              <a:defRPr/>
            </a:lvl2pPr>
            <a:lvl3pPr indent="-304546" lvl="2" marL="1371600" algn="l">
              <a:lnSpc>
                <a:spcPct val="100000"/>
              </a:lnSpc>
              <a:spcBef>
                <a:spcPts val="600"/>
              </a:spcBef>
              <a:spcAft>
                <a:spcPts val="0"/>
              </a:spcAft>
              <a:buSzPts val="1196"/>
              <a:buChar char="◼"/>
              <a:defRPr/>
            </a:lvl3pPr>
            <a:lvl4pPr indent="-292861" lvl="3" marL="1828800" algn="l">
              <a:lnSpc>
                <a:spcPct val="100000"/>
              </a:lnSpc>
              <a:spcBef>
                <a:spcPts val="600"/>
              </a:spcBef>
              <a:spcAft>
                <a:spcPts val="0"/>
              </a:spcAft>
              <a:buSzPts val="1012"/>
              <a:buChar char="◼"/>
              <a:defRPr/>
            </a:lvl4pPr>
            <a:lvl5pPr indent="-292861" lvl="4" marL="2286000" algn="l">
              <a:lnSpc>
                <a:spcPct val="100000"/>
              </a:lnSpc>
              <a:spcBef>
                <a:spcPts val="600"/>
              </a:spcBef>
              <a:spcAft>
                <a:spcPts val="0"/>
              </a:spcAft>
              <a:buSzPts val="1012"/>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79" name="Google Shape;79;p11"/>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11"/>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81" name="Google Shape;81;p11"/>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82" name="Shape 82"/>
        <p:cNvGrpSpPr/>
        <p:nvPr/>
      </p:nvGrpSpPr>
      <p:grpSpPr>
        <a:xfrm>
          <a:off x="0" y="0"/>
          <a:ext cx="0" cy="0"/>
          <a:chOff x="0" y="0"/>
          <a:chExt cx="0" cy="0"/>
        </a:xfrm>
      </p:grpSpPr>
      <p:sp>
        <p:nvSpPr>
          <p:cNvPr id="83" name="Google Shape;83;p12"/>
          <p:cNvSpPr/>
          <p:nvPr/>
        </p:nvSpPr>
        <p:spPr>
          <a:xfrm>
            <a:off x="8058151" y="599725"/>
            <a:ext cx="3687316" cy="5816950"/>
          </a:xfrm>
          <a:prstGeom prst="rect">
            <a:avLst/>
          </a:prstGeom>
          <a:solidFill>
            <a:srgbClr val="4653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12"/>
          <p:cNvSpPr txBox="1"/>
          <p:nvPr>
            <p:ph type="title"/>
          </p:nvPr>
        </p:nvSpPr>
        <p:spPr>
          <a:xfrm rot="5400000">
            <a:off x="7362637" y="1705163"/>
            <a:ext cx="4807326" cy="31242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rgbClr val="FFFFFF"/>
              </a:buClr>
              <a:buSzPts val="2800"/>
              <a:buFont typeface="Franklin Gothic"/>
              <a:buNone/>
              <a:defRPr>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12"/>
          <p:cNvSpPr txBox="1"/>
          <p:nvPr>
            <p:ph idx="1" type="body"/>
          </p:nvPr>
        </p:nvSpPr>
        <p:spPr>
          <a:xfrm rot="5400000">
            <a:off x="1952072" y="-313549"/>
            <a:ext cx="4807326" cy="7161625"/>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lnSpc>
                <a:spcPct val="100000"/>
              </a:lnSpc>
              <a:spcBef>
                <a:spcPts val="600"/>
              </a:spcBef>
              <a:spcAft>
                <a:spcPts val="0"/>
              </a:spcAft>
              <a:buSzPts val="1656"/>
              <a:buChar char="◼"/>
              <a:defRPr/>
            </a:lvl2pPr>
            <a:lvl3pPr indent="-333756" lvl="2" marL="1371600" algn="l">
              <a:lnSpc>
                <a:spcPct val="100000"/>
              </a:lnSpc>
              <a:spcBef>
                <a:spcPts val="600"/>
              </a:spcBef>
              <a:spcAft>
                <a:spcPts val="0"/>
              </a:spcAft>
              <a:buSzPts val="1656"/>
              <a:buChar char="◼"/>
              <a:defRPr/>
            </a:lvl3pPr>
            <a:lvl4pPr indent="-333756" lvl="3" marL="1828800" algn="l">
              <a:lnSpc>
                <a:spcPct val="100000"/>
              </a:lnSpc>
              <a:spcBef>
                <a:spcPts val="600"/>
              </a:spcBef>
              <a:spcAft>
                <a:spcPts val="0"/>
              </a:spcAft>
              <a:buSzPts val="1656"/>
              <a:buChar char="◼"/>
              <a:defRPr/>
            </a:lvl4pPr>
            <a:lvl5pPr indent="-333756" lvl="4" marL="2286000" algn="l">
              <a:lnSpc>
                <a:spcPct val="100000"/>
              </a:lnSpc>
              <a:spcBef>
                <a:spcPts val="600"/>
              </a:spcBef>
              <a:spcAft>
                <a:spcPts val="0"/>
              </a:spcAft>
              <a:buSzPts val="1656"/>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86" name="Google Shape;86;p12"/>
          <p:cNvSpPr/>
          <p:nvPr/>
        </p:nvSpPr>
        <p:spPr>
          <a:xfrm>
            <a:off x="446534" y="457200"/>
            <a:ext cx="3703320" cy="94997"/>
          </a:xfrm>
          <a:prstGeom prst="rect">
            <a:avLst/>
          </a:prstGeom>
          <a:solidFill>
            <a:srgbClr val="969FA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12"/>
          <p:cNvSpPr/>
          <p:nvPr/>
        </p:nvSpPr>
        <p:spPr>
          <a:xfrm>
            <a:off x="8042147" y="453643"/>
            <a:ext cx="3703320" cy="98554"/>
          </a:xfrm>
          <a:prstGeom prst="rect">
            <a:avLst/>
          </a:prstGeom>
          <a:solidFill>
            <a:srgbClr val="4653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12"/>
          <p:cNvSpPr/>
          <p:nvPr/>
        </p:nvSpPr>
        <p:spPr>
          <a:xfrm>
            <a:off x="4241830" y="457200"/>
            <a:ext cx="3703320" cy="9144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12"/>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12"/>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91" name="Google Shape;91;p12"/>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3"/>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3"/>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lnSpc>
                <a:spcPct val="100000"/>
              </a:lnSpc>
              <a:spcBef>
                <a:spcPts val="600"/>
              </a:spcBef>
              <a:spcAft>
                <a:spcPts val="0"/>
              </a:spcAft>
              <a:buSzPts val="1656"/>
              <a:buChar char="◼"/>
              <a:defRPr/>
            </a:lvl2pPr>
            <a:lvl3pPr indent="-333756" lvl="2" marL="1371600" algn="l">
              <a:lnSpc>
                <a:spcPct val="100000"/>
              </a:lnSpc>
              <a:spcBef>
                <a:spcPts val="600"/>
              </a:spcBef>
              <a:spcAft>
                <a:spcPts val="0"/>
              </a:spcAft>
              <a:buSzPts val="1656"/>
              <a:buChar char="◼"/>
              <a:defRPr/>
            </a:lvl3pPr>
            <a:lvl4pPr indent="-333756" lvl="3" marL="1828800" algn="l">
              <a:lnSpc>
                <a:spcPct val="100000"/>
              </a:lnSpc>
              <a:spcBef>
                <a:spcPts val="600"/>
              </a:spcBef>
              <a:spcAft>
                <a:spcPts val="0"/>
              </a:spcAft>
              <a:buSzPts val="1656"/>
              <a:buChar char="◼"/>
              <a:defRPr/>
            </a:lvl4pPr>
            <a:lvl5pPr indent="-333756" lvl="4" marL="2286000" algn="l">
              <a:lnSpc>
                <a:spcPct val="100000"/>
              </a:lnSpc>
              <a:spcBef>
                <a:spcPts val="600"/>
              </a:spcBef>
              <a:spcAft>
                <a:spcPts val="0"/>
              </a:spcAft>
              <a:buSzPts val="1656"/>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28" name="Google Shape;28;p3"/>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4"/>
          <p:cNvSpPr txBox="1"/>
          <p:nvPr>
            <p:ph type="title"/>
          </p:nvPr>
        </p:nvSpPr>
        <p:spPr>
          <a:xfrm>
            <a:off x="575894" y="729658"/>
            <a:ext cx="11029616" cy="592246"/>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4"/>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4"/>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33" name="Google Shape;33;p4"/>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4" name="Shape 34"/>
        <p:cNvGrpSpPr/>
        <p:nvPr/>
      </p:nvGrpSpPr>
      <p:grpSpPr>
        <a:xfrm>
          <a:off x="0" y="0"/>
          <a:ext cx="0" cy="0"/>
          <a:chOff x="0" y="0"/>
          <a:chExt cx="0" cy="0"/>
        </a:xfrm>
      </p:grpSpPr>
      <p:sp>
        <p:nvSpPr>
          <p:cNvPr id="35" name="Google Shape;35;p5"/>
          <p:cNvSpPr/>
          <p:nvPr/>
        </p:nvSpPr>
        <p:spPr>
          <a:xfrm>
            <a:off x="447817" y="5141974"/>
            <a:ext cx="11290860" cy="1258827"/>
          </a:xfrm>
          <a:prstGeom prst="rect">
            <a:avLst/>
          </a:prstGeom>
          <a:solidFill>
            <a:srgbClr val="4653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5"/>
          <p:cNvSpPr txBox="1"/>
          <p:nvPr>
            <p:ph type="title"/>
          </p:nvPr>
        </p:nvSpPr>
        <p:spPr>
          <a:xfrm>
            <a:off x="581193" y="2393950"/>
            <a:ext cx="11029615" cy="2147467"/>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3600"/>
              <a:buFont typeface="Franklin Gothic"/>
              <a:buNone/>
              <a:defRPr b="0" sz="3600" cap="none">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5"/>
          <p:cNvSpPr txBox="1"/>
          <p:nvPr>
            <p:ph idx="1" type="body"/>
          </p:nvPr>
        </p:nvSpPr>
        <p:spPr>
          <a:xfrm>
            <a:off x="581192" y="4541417"/>
            <a:ext cx="11029615" cy="600556"/>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60"/>
              </a:spcBef>
              <a:spcAft>
                <a:spcPts val="0"/>
              </a:spcAft>
              <a:buSzPts val="1656"/>
              <a:buNone/>
              <a:defRPr sz="1800" cap="none">
                <a:solidFill>
                  <a:schemeClr val="accent1"/>
                </a:solidFill>
              </a:defRPr>
            </a:lvl1pPr>
            <a:lvl2pPr indent="-228600" lvl="1" marL="914400" algn="l">
              <a:lnSpc>
                <a:spcPct val="100000"/>
              </a:lnSpc>
              <a:spcBef>
                <a:spcPts val="600"/>
              </a:spcBef>
              <a:spcAft>
                <a:spcPts val="0"/>
              </a:spcAft>
              <a:buSzPts val="1656"/>
              <a:buNone/>
              <a:defRPr sz="1800">
                <a:solidFill>
                  <a:srgbClr val="888888"/>
                </a:solidFill>
              </a:defRPr>
            </a:lvl2pPr>
            <a:lvl3pPr indent="-228600" lvl="2" marL="1371600" algn="l">
              <a:lnSpc>
                <a:spcPct val="100000"/>
              </a:lnSpc>
              <a:spcBef>
                <a:spcPts val="600"/>
              </a:spcBef>
              <a:spcAft>
                <a:spcPts val="0"/>
              </a:spcAft>
              <a:buSzPts val="1472"/>
              <a:buNone/>
              <a:defRPr sz="1600">
                <a:solidFill>
                  <a:srgbClr val="888888"/>
                </a:solidFill>
              </a:defRPr>
            </a:lvl3pPr>
            <a:lvl4pPr indent="-228600" lvl="3" marL="1828800" algn="l">
              <a:lnSpc>
                <a:spcPct val="100000"/>
              </a:lnSpc>
              <a:spcBef>
                <a:spcPts val="600"/>
              </a:spcBef>
              <a:spcAft>
                <a:spcPts val="0"/>
              </a:spcAft>
              <a:buSzPts val="1288"/>
              <a:buNone/>
              <a:defRPr sz="1400">
                <a:solidFill>
                  <a:srgbClr val="888888"/>
                </a:solidFill>
              </a:defRPr>
            </a:lvl4pPr>
            <a:lvl5pPr indent="-228600" lvl="4" marL="2286000" algn="l">
              <a:lnSpc>
                <a:spcPct val="100000"/>
              </a:lnSpc>
              <a:spcBef>
                <a:spcPts val="600"/>
              </a:spcBef>
              <a:spcAft>
                <a:spcPts val="0"/>
              </a:spcAft>
              <a:buSzPts val="1288"/>
              <a:buNone/>
              <a:defRPr sz="1400">
                <a:solidFill>
                  <a:srgbClr val="888888"/>
                </a:solidFill>
              </a:defRPr>
            </a:lvl5pPr>
            <a:lvl6pPr indent="-228600" lvl="5" marL="2743200" algn="l">
              <a:lnSpc>
                <a:spcPct val="100000"/>
              </a:lnSpc>
              <a:spcBef>
                <a:spcPts val="600"/>
              </a:spcBef>
              <a:spcAft>
                <a:spcPts val="0"/>
              </a:spcAft>
              <a:buSzPts val="1288"/>
              <a:buNone/>
              <a:defRPr sz="1400">
                <a:solidFill>
                  <a:srgbClr val="888888"/>
                </a:solidFill>
              </a:defRPr>
            </a:lvl6pPr>
            <a:lvl7pPr indent="-228600" lvl="6" marL="3200400" algn="l">
              <a:lnSpc>
                <a:spcPct val="100000"/>
              </a:lnSpc>
              <a:spcBef>
                <a:spcPts val="600"/>
              </a:spcBef>
              <a:spcAft>
                <a:spcPts val="0"/>
              </a:spcAft>
              <a:buSzPts val="1288"/>
              <a:buNone/>
              <a:defRPr sz="1400">
                <a:solidFill>
                  <a:srgbClr val="888888"/>
                </a:solidFill>
              </a:defRPr>
            </a:lvl7pPr>
            <a:lvl8pPr indent="-228600" lvl="7" marL="3657600" algn="l">
              <a:lnSpc>
                <a:spcPct val="100000"/>
              </a:lnSpc>
              <a:spcBef>
                <a:spcPts val="600"/>
              </a:spcBef>
              <a:spcAft>
                <a:spcPts val="0"/>
              </a:spcAft>
              <a:buSzPts val="1288"/>
              <a:buNone/>
              <a:defRPr sz="1400">
                <a:solidFill>
                  <a:srgbClr val="888888"/>
                </a:solidFill>
              </a:defRPr>
            </a:lvl8pPr>
            <a:lvl9pPr indent="-228600" lvl="8" marL="4114800" algn="l">
              <a:lnSpc>
                <a:spcPct val="100000"/>
              </a:lnSpc>
              <a:spcBef>
                <a:spcPts val="600"/>
              </a:spcBef>
              <a:spcAft>
                <a:spcPts val="600"/>
              </a:spcAft>
              <a:buSzPts val="1288"/>
              <a:buNone/>
              <a:defRPr sz="1400">
                <a:solidFill>
                  <a:srgbClr val="888888"/>
                </a:solidFill>
              </a:defRPr>
            </a:lvl9pPr>
          </a:lstStyle>
          <a:p/>
        </p:txBody>
      </p:sp>
      <p:sp>
        <p:nvSpPr>
          <p:cNvPr id="38" name="Google Shape;38;p5"/>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5"/>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40" name="Google Shape;40;p5"/>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1" name="Shape 41"/>
        <p:cNvGrpSpPr/>
        <p:nvPr/>
      </p:nvGrpSpPr>
      <p:grpSpPr>
        <a:xfrm>
          <a:off x="0" y="0"/>
          <a:ext cx="0" cy="0"/>
          <a:chOff x="0" y="0"/>
          <a:chExt cx="0" cy="0"/>
        </a:xfrm>
      </p:grpSpPr>
      <p:sp>
        <p:nvSpPr>
          <p:cNvPr id="42" name="Google Shape;42;p6"/>
          <p:cNvSpPr txBox="1"/>
          <p:nvPr>
            <p:ph type="title"/>
          </p:nvPr>
        </p:nvSpPr>
        <p:spPr>
          <a:xfrm>
            <a:off x="581193" y="729658"/>
            <a:ext cx="11029616" cy="492855"/>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6"/>
          <p:cNvSpPr txBox="1"/>
          <p:nvPr>
            <p:ph idx="1" type="body"/>
          </p:nvPr>
        </p:nvSpPr>
        <p:spPr>
          <a:xfrm>
            <a:off x="581193" y="1391479"/>
            <a:ext cx="5194767" cy="4469572"/>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lnSpc>
                <a:spcPct val="100000"/>
              </a:lnSpc>
              <a:spcBef>
                <a:spcPts val="600"/>
              </a:spcBef>
              <a:spcAft>
                <a:spcPts val="0"/>
              </a:spcAft>
              <a:buSzPts val="1656"/>
              <a:buChar char="◼"/>
              <a:defRPr/>
            </a:lvl2pPr>
            <a:lvl3pPr indent="-333756" lvl="2" marL="1371600" algn="l">
              <a:lnSpc>
                <a:spcPct val="100000"/>
              </a:lnSpc>
              <a:spcBef>
                <a:spcPts val="600"/>
              </a:spcBef>
              <a:spcAft>
                <a:spcPts val="0"/>
              </a:spcAft>
              <a:buSzPts val="1656"/>
              <a:buChar char="◼"/>
              <a:defRPr/>
            </a:lvl3pPr>
            <a:lvl4pPr indent="-333756" lvl="3" marL="1828800" algn="l">
              <a:lnSpc>
                <a:spcPct val="100000"/>
              </a:lnSpc>
              <a:spcBef>
                <a:spcPts val="600"/>
              </a:spcBef>
              <a:spcAft>
                <a:spcPts val="0"/>
              </a:spcAft>
              <a:buSzPts val="1656"/>
              <a:buChar char="◼"/>
              <a:defRPr/>
            </a:lvl4pPr>
            <a:lvl5pPr indent="-333756" lvl="4" marL="2286000" algn="l">
              <a:lnSpc>
                <a:spcPct val="100000"/>
              </a:lnSpc>
              <a:spcBef>
                <a:spcPts val="600"/>
              </a:spcBef>
              <a:spcAft>
                <a:spcPts val="0"/>
              </a:spcAft>
              <a:buSzPts val="1656"/>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44" name="Google Shape;44;p6"/>
          <p:cNvSpPr txBox="1"/>
          <p:nvPr>
            <p:ph idx="2" type="body"/>
          </p:nvPr>
        </p:nvSpPr>
        <p:spPr>
          <a:xfrm>
            <a:off x="6416039" y="1391479"/>
            <a:ext cx="5194769" cy="4469572"/>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lnSpc>
                <a:spcPct val="100000"/>
              </a:lnSpc>
              <a:spcBef>
                <a:spcPts val="600"/>
              </a:spcBef>
              <a:spcAft>
                <a:spcPts val="0"/>
              </a:spcAft>
              <a:buSzPts val="1656"/>
              <a:buChar char="◼"/>
              <a:defRPr/>
            </a:lvl2pPr>
            <a:lvl3pPr indent="-333756" lvl="2" marL="1371600" algn="l">
              <a:lnSpc>
                <a:spcPct val="100000"/>
              </a:lnSpc>
              <a:spcBef>
                <a:spcPts val="600"/>
              </a:spcBef>
              <a:spcAft>
                <a:spcPts val="0"/>
              </a:spcAft>
              <a:buSzPts val="1656"/>
              <a:buChar char="◼"/>
              <a:defRPr/>
            </a:lvl3pPr>
            <a:lvl4pPr indent="-333756" lvl="3" marL="1828800" algn="l">
              <a:lnSpc>
                <a:spcPct val="100000"/>
              </a:lnSpc>
              <a:spcBef>
                <a:spcPts val="600"/>
              </a:spcBef>
              <a:spcAft>
                <a:spcPts val="0"/>
              </a:spcAft>
              <a:buSzPts val="1656"/>
              <a:buChar char="◼"/>
              <a:defRPr/>
            </a:lvl4pPr>
            <a:lvl5pPr indent="-333756" lvl="4" marL="2286000" algn="l">
              <a:lnSpc>
                <a:spcPct val="100000"/>
              </a:lnSpc>
              <a:spcBef>
                <a:spcPts val="600"/>
              </a:spcBef>
              <a:spcAft>
                <a:spcPts val="0"/>
              </a:spcAft>
              <a:buSzPts val="1656"/>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45" name="Google Shape;45;p6"/>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6"/>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47" name="Google Shape;47;p6"/>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48" name="Shape 48"/>
        <p:cNvGrpSpPr/>
        <p:nvPr/>
      </p:nvGrpSpPr>
      <p:grpSpPr>
        <a:xfrm>
          <a:off x="0" y="0"/>
          <a:ext cx="0" cy="0"/>
          <a:chOff x="0" y="0"/>
          <a:chExt cx="0" cy="0"/>
        </a:xfrm>
      </p:grpSpPr>
      <p:sp>
        <p:nvSpPr>
          <p:cNvPr id="49" name="Google Shape;49;p7"/>
          <p:cNvSpPr txBox="1"/>
          <p:nvPr>
            <p:ph type="title"/>
          </p:nvPr>
        </p:nvSpPr>
        <p:spPr>
          <a:xfrm>
            <a:off x="581193" y="729658"/>
            <a:ext cx="11029616" cy="988332"/>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7"/>
          <p:cNvSpPr txBox="1"/>
          <p:nvPr>
            <p:ph idx="1" type="body"/>
          </p:nvPr>
        </p:nvSpPr>
        <p:spPr>
          <a:xfrm>
            <a:off x="581191" y="2250891"/>
            <a:ext cx="5194769" cy="557784"/>
          </a:xfrm>
          <a:prstGeom prst="rect">
            <a:avLst/>
          </a:prstGeom>
          <a:noFill/>
          <a:ln>
            <a:noFill/>
          </a:ln>
        </p:spPr>
        <p:txBody>
          <a:bodyPr anchorCtr="0" anchor="ctr" bIns="45700" lIns="91425" spcFirstLastPara="1" rIns="91425" wrap="square" tIns="45700">
            <a:noAutofit/>
          </a:bodyPr>
          <a:lstStyle>
            <a:lvl1pPr indent="-228600" lvl="0" marL="457200" algn="l">
              <a:lnSpc>
                <a:spcPct val="110000"/>
              </a:lnSpc>
              <a:spcBef>
                <a:spcPts val="400"/>
              </a:spcBef>
              <a:spcAft>
                <a:spcPts val="0"/>
              </a:spcAft>
              <a:buSzPts val="1840"/>
              <a:buNone/>
              <a:defRPr b="0" sz="2000">
                <a:solidFill>
                  <a:srgbClr val="3F3F3F"/>
                </a:solidFill>
              </a:defRPr>
            </a:lvl1pPr>
            <a:lvl2pPr indent="-228600" lvl="1" marL="914400" algn="l">
              <a:lnSpc>
                <a:spcPct val="100000"/>
              </a:lnSpc>
              <a:spcBef>
                <a:spcPts val="600"/>
              </a:spcBef>
              <a:spcAft>
                <a:spcPts val="0"/>
              </a:spcAft>
              <a:buSzPts val="1840"/>
              <a:buNone/>
              <a:defRPr b="1" sz="2000"/>
            </a:lvl2pPr>
            <a:lvl3pPr indent="-228600" lvl="2" marL="1371600" algn="l">
              <a:lnSpc>
                <a:spcPct val="100000"/>
              </a:lnSpc>
              <a:spcBef>
                <a:spcPts val="600"/>
              </a:spcBef>
              <a:spcAft>
                <a:spcPts val="0"/>
              </a:spcAft>
              <a:buSzPts val="1656"/>
              <a:buNone/>
              <a:defRPr b="1" sz="1800"/>
            </a:lvl3pPr>
            <a:lvl4pPr indent="-228600" lvl="3" marL="1828800" algn="l">
              <a:lnSpc>
                <a:spcPct val="100000"/>
              </a:lnSpc>
              <a:spcBef>
                <a:spcPts val="600"/>
              </a:spcBef>
              <a:spcAft>
                <a:spcPts val="0"/>
              </a:spcAft>
              <a:buSzPts val="1472"/>
              <a:buNone/>
              <a:defRPr b="1" sz="1600"/>
            </a:lvl4pPr>
            <a:lvl5pPr indent="-228600" lvl="4" marL="2286000" algn="l">
              <a:lnSpc>
                <a:spcPct val="100000"/>
              </a:lnSpc>
              <a:spcBef>
                <a:spcPts val="600"/>
              </a:spcBef>
              <a:spcAft>
                <a:spcPts val="0"/>
              </a:spcAft>
              <a:buSzPts val="1472"/>
              <a:buNone/>
              <a:defRPr b="1" sz="1600"/>
            </a:lvl5pPr>
            <a:lvl6pPr indent="-228600" lvl="5" marL="2743200" algn="l">
              <a:lnSpc>
                <a:spcPct val="100000"/>
              </a:lnSpc>
              <a:spcBef>
                <a:spcPts val="600"/>
              </a:spcBef>
              <a:spcAft>
                <a:spcPts val="0"/>
              </a:spcAft>
              <a:buSzPts val="1472"/>
              <a:buNone/>
              <a:defRPr b="1" sz="1600"/>
            </a:lvl6pPr>
            <a:lvl7pPr indent="-228600" lvl="6" marL="3200400" algn="l">
              <a:lnSpc>
                <a:spcPct val="100000"/>
              </a:lnSpc>
              <a:spcBef>
                <a:spcPts val="600"/>
              </a:spcBef>
              <a:spcAft>
                <a:spcPts val="0"/>
              </a:spcAft>
              <a:buSzPts val="1472"/>
              <a:buNone/>
              <a:defRPr b="1" sz="1600"/>
            </a:lvl7pPr>
            <a:lvl8pPr indent="-228600" lvl="7" marL="3657600" algn="l">
              <a:lnSpc>
                <a:spcPct val="100000"/>
              </a:lnSpc>
              <a:spcBef>
                <a:spcPts val="600"/>
              </a:spcBef>
              <a:spcAft>
                <a:spcPts val="0"/>
              </a:spcAft>
              <a:buSzPts val="1472"/>
              <a:buNone/>
              <a:defRPr b="1" sz="1600"/>
            </a:lvl8pPr>
            <a:lvl9pPr indent="-228600" lvl="8" marL="4114800" algn="l">
              <a:lnSpc>
                <a:spcPct val="100000"/>
              </a:lnSpc>
              <a:spcBef>
                <a:spcPts val="600"/>
              </a:spcBef>
              <a:spcAft>
                <a:spcPts val="600"/>
              </a:spcAft>
              <a:buSzPts val="1472"/>
              <a:buNone/>
              <a:defRPr b="1" sz="1600"/>
            </a:lvl9pPr>
          </a:lstStyle>
          <a:p/>
        </p:txBody>
      </p:sp>
      <p:sp>
        <p:nvSpPr>
          <p:cNvPr id="51" name="Google Shape;51;p7"/>
          <p:cNvSpPr txBox="1"/>
          <p:nvPr>
            <p:ph idx="2" type="body"/>
          </p:nvPr>
        </p:nvSpPr>
        <p:spPr>
          <a:xfrm>
            <a:off x="581194" y="2926052"/>
            <a:ext cx="5194766" cy="2934999"/>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lnSpc>
                <a:spcPct val="100000"/>
              </a:lnSpc>
              <a:spcBef>
                <a:spcPts val="600"/>
              </a:spcBef>
              <a:spcAft>
                <a:spcPts val="0"/>
              </a:spcAft>
              <a:buSzPts val="1656"/>
              <a:buChar char="◼"/>
              <a:defRPr/>
            </a:lvl2pPr>
            <a:lvl3pPr indent="-333756" lvl="2" marL="1371600" algn="l">
              <a:lnSpc>
                <a:spcPct val="100000"/>
              </a:lnSpc>
              <a:spcBef>
                <a:spcPts val="600"/>
              </a:spcBef>
              <a:spcAft>
                <a:spcPts val="0"/>
              </a:spcAft>
              <a:buSzPts val="1656"/>
              <a:buChar char="◼"/>
              <a:defRPr/>
            </a:lvl3pPr>
            <a:lvl4pPr indent="-333756" lvl="3" marL="1828800" algn="l">
              <a:lnSpc>
                <a:spcPct val="100000"/>
              </a:lnSpc>
              <a:spcBef>
                <a:spcPts val="600"/>
              </a:spcBef>
              <a:spcAft>
                <a:spcPts val="0"/>
              </a:spcAft>
              <a:buSzPts val="1656"/>
              <a:buChar char="◼"/>
              <a:defRPr/>
            </a:lvl4pPr>
            <a:lvl5pPr indent="-333756" lvl="4" marL="2286000" algn="l">
              <a:lnSpc>
                <a:spcPct val="100000"/>
              </a:lnSpc>
              <a:spcBef>
                <a:spcPts val="600"/>
              </a:spcBef>
              <a:spcAft>
                <a:spcPts val="0"/>
              </a:spcAft>
              <a:buSzPts val="1656"/>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52" name="Google Shape;52;p7"/>
          <p:cNvSpPr txBox="1"/>
          <p:nvPr>
            <p:ph idx="3" type="body"/>
          </p:nvPr>
        </p:nvSpPr>
        <p:spPr>
          <a:xfrm>
            <a:off x="6416039" y="2250892"/>
            <a:ext cx="5194770" cy="553373"/>
          </a:xfrm>
          <a:prstGeom prst="rect">
            <a:avLst/>
          </a:prstGeom>
          <a:noFill/>
          <a:ln>
            <a:noFill/>
          </a:ln>
        </p:spPr>
        <p:txBody>
          <a:bodyPr anchorCtr="0" anchor="ctr" bIns="45700" lIns="91425" spcFirstLastPara="1" rIns="91425" wrap="square" tIns="45700">
            <a:noAutofit/>
          </a:bodyPr>
          <a:lstStyle>
            <a:lvl1pPr indent="-228600" lvl="0" marL="457200" marR="0" algn="l">
              <a:lnSpc>
                <a:spcPct val="100000"/>
              </a:lnSpc>
              <a:spcBef>
                <a:spcPts val="400"/>
              </a:spcBef>
              <a:spcAft>
                <a:spcPts val="0"/>
              </a:spcAft>
              <a:buClr>
                <a:schemeClr val="accent1"/>
              </a:buClr>
              <a:buSzPts val="1840"/>
              <a:buFont typeface="Noto Sans Symbols"/>
              <a:buNone/>
              <a:defRPr b="0" sz="2000">
                <a:solidFill>
                  <a:srgbClr val="3F3F3F"/>
                </a:solidFill>
              </a:defRPr>
            </a:lvl1pPr>
            <a:lvl2pPr indent="-228600" lvl="1" marL="914400" algn="l">
              <a:lnSpc>
                <a:spcPct val="100000"/>
              </a:lnSpc>
              <a:spcBef>
                <a:spcPts val="600"/>
              </a:spcBef>
              <a:spcAft>
                <a:spcPts val="0"/>
              </a:spcAft>
              <a:buSzPts val="1840"/>
              <a:buNone/>
              <a:defRPr b="1" sz="2000"/>
            </a:lvl2pPr>
            <a:lvl3pPr indent="-228600" lvl="2" marL="1371600" algn="l">
              <a:lnSpc>
                <a:spcPct val="100000"/>
              </a:lnSpc>
              <a:spcBef>
                <a:spcPts val="600"/>
              </a:spcBef>
              <a:spcAft>
                <a:spcPts val="0"/>
              </a:spcAft>
              <a:buSzPts val="1656"/>
              <a:buNone/>
              <a:defRPr b="1" sz="1800"/>
            </a:lvl3pPr>
            <a:lvl4pPr indent="-228600" lvl="3" marL="1828800" algn="l">
              <a:lnSpc>
                <a:spcPct val="100000"/>
              </a:lnSpc>
              <a:spcBef>
                <a:spcPts val="600"/>
              </a:spcBef>
              <a:spcAft>
                <a:spcPts val="0"/>
              </a:spcAft>
              <a:buSzPts val="1472"/>
              <a:buNone/>
              <a:defRPr b="1" sz="1600"/>
            </a:lvl4pPr>
            <a:lvl5pPr indent="-228600" lvl="4" marL="2286000" algn="l">
              <a:lnSpc>
                <a:spcPct val="100000"/>
              </a:lnSpc>
              <a:spcBef>
                <a:spcPts val="600"/>
              </a:spcBef>
              <a:spcAft>
                <a:spcPts val="0"/>
              </a:spcAft>
              <a:buSzPts val="1472"/>
              <a:buNone/>
              <a:defRPr b="1" sz="1600"/>
            </a:lvl5pPr>
            <a:lvl6pPr indent="-228600" lvl="5" marL="2743200" algn="l">
              <a:lnSpc>
                <a:spcPct val="100000"/>
              </a:lnSpc>
              <a:spcBef>
                <a:spcPts val="600"/>
              </a:spcBef>
              <a:spcAft>
                <a:spcPts val="0"/>
              </a:spcAft>
              <a:buSzPts val="1472"/>
              <a:buNone/>
              <a:defRPr b="1" sz="1600"/>
            </a:lvl6pPr>
            <a:lvl7pPr indent="-228600" lvl="6" marL="3200400" algn="l">
              <a:lnSpc>
                <a:spcPct val="100000"/>
              </a:lnSpc>
              <a:spcBef>
                <a:spcPts val="600"/>
              </a:spcBef>
              <a:spcAft>
                <a:spcPts val="0"/>
              </a:spcAft>
              <a:buSzPts val="1472"/>
              <a:buNone/>
              <a:defRPr b="1" sz="1600"/>
            </a:lvl7pPr>
            <a:lvl8pPr indent="-228600" lvl="7" marL="3657600" algn="l">
              <a:lnSpc>
                <a:spcPct val="100000"/>
              </a:lnSpc>
              <a:spcBef>
                <a:spcPts val="600"/>
              </a:spcBef>
              <a:spcAft>
                <a:spcPts val="0"/>
              </a:spcAft>
              <a:buSzPts val="1472"/>
              <a:buNone/>
              <a:defRPr b="1" sz="1600"/>
            </a:lvl8pPr>
            <a:lvl9pPr indent="-228600" lvl="8" marL="4114800" algn="l">
              <a:lnSpc>
                <a:spcPct val="100000"/>
              </a:lnSpc>
              <a:spcBef>
                <a:spcPts val="600"/>
              </a:spcBef>
              <a:spcAft>
                <a:spcPts val="600"/>
              </a:spcAft>
              <a:buSzPts val="1472"/>
              <a:buNone/>
              <a:defRPr b="1" sz="1600"/>
            </a:lvl9pPr>
          </a:lstStyle>
          <a:p/>
        </p:txBody>
      </p:sp>
      <p:sp>
        <p:nvSpPr>
          <p:cNvPr id="53" name="Google Shape;53;p7"/>
          <p:cNvSpPr txBox="1"/>
          <p:nvPr>
            <p:ph idx="4" type="body"/>
          </p:nvPr>
        </p:nvSpPr>
        <p:spPr>
          <a:xfrm>
            <a:off x="6416037" y="2926052"/>
            <a:ext cx="5194771" cy="2934999"/>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lnSpc>
                <a:spcPct val="100000"/>
              </a:lnSpc>
              <a:spcBef>
                <a:spcPts val="600"/>
              </a:spcBef>
              <a:spcAft>
                <a:spcPts val="0"/>
              </a:spcAft>
              <a:buSzPts val="1656"/>
              <a:buChar char="◼"/>
              <a:defRPr/>
            </a:lvl2pPr>
            <a:lvl3pPr indent="-333756" lvl="2" marL="1371600" algn="l">
              <a:lnSpc>
                <a:spcPct val="100000"/>
              </a:lnSpc>
              <a:spcBef>
                <a:spcPts val="600"/>
              </a:spcBef>
              <a:spcAft>
                <a:spcPts val="0"/>
              </a:spcAft>
              <a:buSzPts val="1656"/>
              <a:buChar char="◼"/>
              <a:defRPr/>
            </a:lvl3pPr>
            <a:lvl4pPr indent="-333756" lvl="3" marL="1828800" algn="l">
              <a:lnSpc>
                <a:spcPct val="100000"/>
              </a:lnSpc>
              <a:spcBef>
                <a:spcPts val="600"/>
              </a:spcBef>
              <a:spcAft>
                <a:spcPts val="0"/>
              </a:spcAft>
              <a:buSzPts val="1656"/>
              <a:buChar char="◼"/>
              <a:defRPr/>
            </a:lvl4pPr>
            <a:lvl5pPr indent="-333756" lvl="4" marL="2286000" algn="l">
              <a:lnSpc>
                <a:spcPct val="100000"/>
              </a:lnSpc>
              <a:spcBef>
                <a:spcPts val="600"/>
              </a:spcBef>
              <a:spcAft>
                <a:spcPts val="0"/>
              </a:spcAft>
              <a:buSzPts val="1656"/>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54" name="Google Shape;54;p7"/>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7"/>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56" name="Google Shape;56;p7"/>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8"/>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8"/>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60" name="Google Shape;60;p8"/>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1" name="Shape 61"/>
        <p:cNvGrpSpPr/>
        <p:nvPr/>
      </p:nvGrpSpPr>
      <p:grpSpPr>
        <a:xfrm>
          <a:off x="0" y="0"/>
          <a:ext cx="0" cy="0"/>
          <a:chOff x="0" y="0"/>
          <a:chExt cx="0" cy="0"/>
        </a:xfrm>
      </p:grpSpPr>
      <p:sp>
        <p:nvSpPr>
          <p:cNvPr id="62" name="Google Shape;62;p9"/>
          <p:cNvSpPr/>
          <p:nvPr/>
        </p:nvSpPr>
        <p:spPr>
          <a:xfrm>
            <a:off x="447817" y="601200"/>
            <a:ext cx="3682723" cy="5815475"/>
          </a:xfrm>
          <a:prstGeom prst="rect">
            <a:avLst/>
          </a:prstGeom>
          <a:solidFill>
            <a:srgbClr val="4653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9"/>
          <p:cNvSpPr txBox="1"/>
          <p:nvPr>
            <p:ph type="title"/>
          </p:nvPr>
        </p:nvSpPr>
        <p:spPr>
          <a:xfrm>
            <a:off x="767857" y="933450"/>
            <a:ext cx="3031852" cy="1722419"/>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FFFFFF"/>
              </a:buClr>
              <a:buSzPts val="2400"/>
              <a:buFont typeface="Franklin Gothic"/>
              <a:buNone/>
              <a:defRPr b="0" sz="24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9"/>
          <p:cNvSpPr txBox="1"/>
          <p:nvPr>
            <p:ph idx="1" type="body"/>
          </p:nvPr>
        </p:nvSpPr>
        <p:spPr>
          <a:xfrm>
            <a:off x="4900928" y="1179829"/>
            <a:ext cx="6650991" cy="4658216"/>
          </a:xfrm>
          <a:prstGeom prst="rect">
            <a:avLst/>
          </a:prstGeom>
          <a:noFill/>
          <a:ln>
            <a:noFill/>
          </a:ln>
        </p:spPr>
        <p:txBody>
          <a:bodyPr anchorCtr="0" anchor="ctr" bIns="45700" lIns="91425" spcFirstLastPara="1" rIns="91425" wrap="square" tIns="45700">
            <a:normAutofit/>
          </a:bodyPr>
          <a:lstStyle>
            <a:lvl1pPr indent="-345440" lvl="0" marL="457200" algn="l">
              <a:lnSpc>
                <a:spcPct val="110000"/>
              </a:lnSpc>
              <a:spcBef>
                <a:spcPts val="400"/>
              </a:spcBef>
              <a:spcAft>
                <a:spcPts val="0"/>
              </a:spcAft>
              <a:buSzPts val="1840"/>
              <a:buChar char="◼"/>
              <a:defRPr sz="2000">
                <a:solidFill>
                  <a:schemeClr val="dk2"/>
                </a:solidFill>
              </a:defRPr>
            </a:lvl1pPr>
            <a:lvl2pPr indent="-333756" lvl="1" marL="914400" algn="l">
              <a:lnSpc>
                <a:spcPct val="100000"/>
              </a:lnSpc>
              <a:spcBef>
                <a:spcPts val="600"/>
              </a:spcBef>
              <a:spcAft>
                <a:spcPts val="0"/>
              </a:spcAft>
              <a:buSzPts val="1656"/>
              <a:buChar char="◼"/>
              <a:defRPr sz="1800">
                <a:solidFill>
                  <a:schemeClr val="dk2"/>
                </a:solidFill>
              </a:defRPr>
            </a:lvl2pPr>
            <a:lvl3pPr indent="-322072" lvl="2" marL="1371600" algn="l">
              <a:lnSpc>
                <a:spcPct val="100000"/>
              </a:lnSpc>
              <a:spcBef>
                <a:spcPts val="600"/>
              </a:spcBef>
              <a:spcAft>
                <a:spcPts val="0"/>
              </a:spcAft>
              <a:buSzPts val="1472"/>
              <a:buChar char="◼"/>
              <a:defRPr sz="1600">
                <a:solidFill>
                  <a:schemeClr val="dk2"/>
                </a:solidFill>
              </a:defRPr>
            </a:lvl3pPr>
            <a:lvl4pPr indent="-310388" lvl="3" marL="1828800" algn="l">
              <a:lnSpc>
                <a:spcPct val="100000"/>
              </a:lnSpc>
              <a:spcBef>
                <a:spcPts val="600"/>
              </a:spcBef>
              <a:spcAft>
                <a:spcPts val="0"/>
              </a:spcAft>
              <a:buSzPts val="1288"/>
              <a:buChar char="◼"/>
              <a:defRPr sz="1400">
                <a:solidFill>
                  <a:schemeClr val="dk2"/>
                </a:solidFill>
              </a:defRPr>
            </a:lvl4pPr>
            <a:lvl5pPr indent="-310388" lvl="4" marL="2286000" algn="l">
              <a:lnSpc>
                <a:spcPct val="100000"/>
              </a:lnSpc>
              <a:spcBef>
                <a:spcPts val="600"/>
              </a:spcBef>
              <a:spcAft>
                <a:spcPts val="0"/>
              </a:spcAft>
              <a:buSzPts val="1288"/>
              <a:buChar char="◼"/>
              <a:defRPr sz="1400">
                <a:solidFill>
                  <a:schemeClr val="dk2"/>
                </a:solidFill>
              </a:defRPr>
            </a:lvl5pPr>
            <a:lvl6pPr indent="-310388" lvl="5" marL="2743200" algn="l">
              <a:lnSpc>
                <a:spcPct val="100000"/>
              </a:lnSpc>
              <a:spcBef>
                <a:spcPts val="600"/>
              </a:spcBef>
              <a:spcAft>
                <a:spcPts val="0"/>
              </a:spcAft>
              <a:buSzPts val="1288"/>
              <a:buChar char="◼"/>
              <a:defRPr sz="1400">
                <a:solidFill>
                  <a:schemeClr val="dk2"/>
                </a:solidFill>
              </a:defRPr>
            </a:lvl6pPr>
            <a:lvl7pPr indent="-310388" lvl="6" marL="3200400" algn="l">
              <a:lnSpc>
                <a:spcPct val="100000"/>
              </a:lnSpc>
              <a:spcBef>
                <a:spcPts val="600"/>
              </a:spcBef>
              <a:spcAft>
                <a:spcPts val="0"/>
              </a:spcAft>
              <a:buSzPts val="1288"/>
              <a:buChar char="◼"/>
              <a:defRPr sz="1400">
                <a:solidFill>
                  <a:schemeClr val="dk2"/>
                </a:solidFill>
              </a:defRPr>
            </a:lvl7pPr>
            <a:lvl8pPr indent="-310388" lvl="7" marL="3657600" algn="l">
              <a:lnSpc>
                <a:spcPct val="100000"/>
              </a:lnSpc>
              <a:spcBef>
                <a:spcPts val="600"/>
              </a:spcBef>
              <a:spcAft>
                <a:spcPts val="0"/>
              </a:spcAft>
              <a:buSzPts val="1288"/>
              <a:buChar char="◼"/>
              <a:defRPr sz="1400">
                <a:solidFill>
                  <a:schemeClr val="dk2"/>
                </a:solidFill>
              </a:defRPr>
            </a:lvl8pPr>
            <a:lvl9pPr indent="-310388" lvl="8" marL="4114800" algn="l">
              <a:lnSpc>
                <a:spcPct val="100000"/>
              </a:lnSpc>
              <a:spcBef>
                <a:spcPts val="600"/>
              </a:spcBef>
              <a:spcAft>
                <a:spcPts val="600"/>
              </a:spcAft>
              <a:buSzPts val="1288"/>
              <a:buChar char="◼"/>
              <a:defRPr sz="1400">
                <a:solidFill>
                  <a:schemeClr val="dk2"/>
                </a:solidFill>
              </a:defRPr>
            </a:lvl9pPr>
          </a:lstStyle>
          <a:p/>
        </p:txBody>
      </p:sp>
      <p:sp>
        <p:nvSpPr>
          <p:cNvPr id="65" name="Google Shape;65;p9"/>
          <p:cNvSpPr txBox="1"/>
          <p:nvPr>
            <p:ph idx="2" type="body"/>
          </p:nvPr>
        </p:nvSpPr>
        <p:spPr>
          <a:xfrm>
            <a:off x="767857" y="2836654"/>
            <a:ext cx="3031852" cy="3001392"/>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20"/>
              </a:spcBef>
              <a:spcAft>
                <a:spcPts val="0"/>
              </a:spcAft>
              <a:buSzPts val="1472"/>
              <a:buNone/>
              <a:defRPr sz="1600">
                <a:solidFill>
                  <a:srgbClr val="FFFFFF"/>
                </a:solidFill>
              </a:defRPr>
            </a:lvl1pPr>
            <a:lvl2pPr indent="-228600" lvl="1" marL="914400" algn="l">
              <a:lnSpc>
                <a:spcPct val="100000"/>
              </a:lnSpc>
              <a:spcBef>
                <a:spcPts val="600"/>
              </a:spcBef>
              <a:spcAft>
                <a:spcPts val="0"/>
              </a:spcAft>
              <a:buSzPts val="1012"/>
              <a:buNone/>
              <a:defRPr sz="1100"/>
            </a:lvl2pPr>
            <a:lvl3pPr indent="-228600" lvl="2" marL="1371600" algn="l">
              <a:lnSpc>
                <a:spcPct val="100000"/>
              </a:lnSpc>
              <a:spcBef>
                <a:spcPts val="600"/>
              </a:spcBef>
              <a:spcAft>
                <a:spcPts val="0"/>
              </a:spcAft>
              <a:buSzPts val="920"/>
              <a:buNone/>
              <a:defRPr sz="1000"/>
            </a:lvl3pPr>
            <a:lvl4pPr indent="-228600" lvl="3" marL="1828800" algn="l">
              <a:lnSpc>
                <a:spcPct val="100000"/>
              </a:lnSpc>
              <a:spcBef>
                <a:spcPts val="600"/>
              </a:spcBef>
              <a:spcAft>
                <a:spcPts val="0"/>
              </a:spcAft>
              <a:buSzPts val="828"/>
              <a:buNone/>
              <a:defRPr sz="900"/>
            </a:lvl4pPr>
            <a:lvl5pPr indent="-228600" lvl="4" marL="2286000" algn="l">
              <a:lnSpc>
                <a:spcPct val="100000"/>
              </a:lnSpc>
              <a:spcBef>
                <a:spcPts val="600"/>
              </a:spcBef>
              <a:spcAft>
                <a:spcPts val="0"/>
              </a:spcAft>
              <a:buSzPts val="828"/>
              <a:buNone/>
              <a:defRPr sz="900"/>
            </a:lvl5pPr>
            <a:lvl6pPr indent="-228600" lvl="5" marL="2743200" algn="l">
              <a:lnSpc>
                <a:spcPct val="100000"/>
              </a:lnSpc>
              <a:spcBef>
                <a:spcPts val="600"/>
              </a:spcBef>
              <a:spcAft>
                <a:spcPts val="0"/>
              </a:spcAft>
              <a:buSzPts val="828"/>
              <a:buNone/>
              <a:defRPr sz="900"/>
            </a:lvl6pPr>
            <a:lvl7pPr indent="-228600" lvl="6" marL="3200400" algn="l">
              <a:lnSpc>
                <a:spcPct val="100000"/>
              </a:lnSpc>
              <a:spcBef>
                <a:spcPts val="600"/>
              </a:spcBef>
              <a:spcAft>
                <a:spcPts val="0"/>
              </a:spcAft>
              <a:buSzPts val="828"/>
              <a:buNone/>
              <a:defRPr sz="900"/>
            </a:lvl7pPr>
            <a:lvl8pPr indent="-228600" lvl="7" marL="3657600" algn="l">
              <a:lnSpc>
                <a:spcPct val="100000"/>
              </a:lnSpc>
              <a:spcBef>
                <a:spcPts val="600"/>
              </a:spcBef>
              <a:spcAft>
                <a:spcPts val="0"/>
              </a:spcAft>
              <a:buSzPts val="828"/>
              <a:buNone/>
              <a:defRPr sz="900"/>
            </a:lvl8pPr>
            <a:lvl9pPr indent="-228600" lvl="8" marL="4114800" algn="l">
              <a:lnSpc>
                <a:spcPct val="100000"/>
              </a:lnSpc>
              <a:spcBef>
                <a:spcPts val="600"/>
              </a:spcBef>
              <a:spcAft>
                <a:spcPts val="600"/>
              </a:spcAft>
              <a:buSzPts val="828"/>
              <a:buNone/>
              <a:defRPr sz="900"/>
            </a:lvl9pPr>
          </a:lstStyle>
          <a:p/>
        </p:txBody>
      </p:sp>
      <p:sp>
        <p:nvSpPr>
          <p:cNvPr id="66" name="Google Shape;66;p9"/>
          <p:cNvSpPr txBox="1"/>
          <p:nvPr>
            <p:ph idx="10" type="dt"/>
          </p:nvPr>
        </p:nvSpPr>
        <p:spPr>
          <a:xfrm>
            <a:off x="7605951" y="6456916"/>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9"/>
          <p:cNvSpPr txBox="1"/>
          <p:nvPr>
            <p:ph idx="11" type="ftr"/>
          </p:nvPr>
        </p:nvSpPr>
        <p:spPr>
          <a:xfrm>
            <a:off x="581192" y="6452590"/>
            <a:ext cx="691721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68" name="Google Shape;68;p9"/>
          <p:cNvSpPr txBox="1"/>
          <p:nvPr>
            <p:ph idx="12" type="sldNum"/>
          </p:nvPr>
        </p:nvSpPr>
        <p:spPr>
          <a:xfrm>
            <a:off x="10558300" y="6456916"/>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9" name="Shape 69"/>
        <p:cNvGrpSpPr/>
        <p:nvPr/>
      </p:nvGrpSpPr>
      <p:grpSpPr>
        <a:xfrm>
          <a:off x="0" y="0"/>
          <a:ext cx="0" cy="0"/>
          <a:chOff x="0" y="0"/>
          <a:chExt cx="0" cy="0"/>
        </a:xfrm>
      </p:grpSpPr>
      <p:sp>
        <p:nvSpPr>
          <p:cNvPr id="70" name="Google Shape;70;p10"/>
          <p:cNvSpPr txBox="1"/>
          <p:nvPr>
            <p:ph type="title"/>
          </p:nvPr>
        </p:nvSpPr>
        <p:spPr>
          <a:xfrm>
            <a:off x="581193" y="4693389"/>
            <a:ext cx="11029616"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2400"/>
              <a:buFont typeface="Franklin Gothic"/>
              <a:buNone/>
              <a:defRPr b="0" sz="2400">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0"/>
          <p:cNvSpPr/>
          <p:nvPr>
            <p:ph idx="2" type="pic"/>
          </p:nvPr>
        </p:nvSpPr>
        <p:spPr>
          <a:xfrm>
            <a:off x="447817" y="641350"/>
            <a:ext cx="11290859" cy="3651249"/>
          </a:xfrm>
          <a:prstGeom prst="rect">
            <a:avLst/>
          </a:prstGeom>
          <a:noFill/>
          <a:ln>
            <a:noFill/>
          </a:ln>
        </p:spPr>
      </p:sp>
      <p:sp>
        <p:nvSpPr>
          <p:cNvPr id="72" name="Google Shape;72;p10"/>
          <p:cNvSpPr txBox="1"/>
          <p:nvPr>
            <p:ph idx="1" type="body"/>
          </p:nvPr>
        </p:nvSpPr>
        <p:spPr>
          <a:xfrm>
            <a:off x="581192" y="5260127"/>
            <a:ext cx="11029617" cy="998148"/>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20"/>
              </a:spcBef>
              <a:spcAft>
                <a:spcPts val="0"/>
              </a:spcAft>
              <a:buSzPts val="1472"/>
              <a:buNone/>
              <a:defRPr sz="1600"/>
            </a:lvl1pPr>
            <a:lvl2pPr indent="-228600" lvl="1" marL="914400" algn="l">
              <a:lnSpc>
                <a:spcPct val="100000"/>
              </a:lnSpc>
              <a:spcBef>
                <a:spcPts val="600"/>
              </a:spcBef>
              <a:spcAft>
                <a:spcPts val="0"/>
              </a:spcAft>
              <a:buSzPts val="1104"/>
              <a:buNone/>
              <a:defRPr sz="1200"/>
            </a:lvl2pPr>
            <a:lvl3pPr indent="-228600" lvl="2" marL="1371600" algn="l">
              <a:lnSpc>
                <a:spcPct val="100000"/>
              </a:lnSpc>
              <a:spcBef>
                <a:spcPts val="600"/>
              </a:spcBef>
              <a:spcAft>
                <a:spcPts val="0"/>
              </a:spcAft>
              <a:buSzPts val="920"/>
              <a:buNone/>
              <a:defRPr sz="1000"/>
            </a:lvl3pPr>
            <a:lvl4pPr indent="-228600" lvl="3" marL="1828800" algn="l">
              <a:lnSpc>
                <a:spcPct val="100000"/>
              </a:lnSpc>
              <a:spcBef>
                <a:spcPts val="600"/>
              </a:spcBef>
              <a:spcAft>
                <a:spcPts val="0"/>
              </a:spcAft>
              <a:buSzPts val="828"/>
              <a:buNone/>
              <a:defRPr sz="900"/>
            </a:lvl4pPr>
            <a:lvl5pPr indent="-228600" lvl="4" marL="2286000" algn="l">
              <a:lnSpc>
                <a:spcPct val="100000"/>
              </a:lnSpc>
              <a:spcBef>
                <a:spcPts val="600"/>
              </a:spcBef>
              <a:spcAft>
                <a:spcPts val="0"/>
              </a:spcAft>
              <a:buSzPts val="828"/>
              <a:buNone/>
              <a:defRPr sz="900"/>
            </a:lvl5pPr>
            <a:lvl6pPr indent="-228600" lvl="5" marL="2743200" algn="l">
              <a:lnSpc>
                <a:spcPct val="100000"/>
              </a:lnSpc>
              <a:spcBef>
                <a:spcPts val="600"/>
              </a:spcBef>
              <a:spcAft>
                <a:spcPts val="0"/>
              </a:spcAft>
              <a:buSzPts val="828"/>
              <a:buNone/>
              <a:defRPr sz="900"/>
            </a:lvl6pPr>
            <a:lvl7pPr indent="-228600" lvl="6" marL="3200400" algn="l">
              <a:lnSpc>
                <a:spcPct val="100000"/>
              </a:lnSpc>
              <a:spcBef>
                <a:spcPts val="600"/>
              </a:spcBef>
              <a:spcAft>
                <a:spcPts val="0"/>
              </a:spcAft>
              <a:buSzPts val="828"/>
              <a:buNone/>
              <a:defRPr sz="900"/>
            </a:lvl7pPr>
            <a:lvl8pPr indent="-228600" lvl="7" marL="3657600" algn="l">
              <a:lnSpc>
                <a:spcPct val="100000"/>
              </a:lnSpc>
              <a:spcBef>
                <a:spcPts val="600"/>
              </a:spcBef>
              <a:spcAft>
                <a:spcPts val="0"/>
              </a:spcAft>
              <a:buSzPts val="828"/>
              <a:buNone/>
              <a:defRPr sz="900"/>
            </a:lvl8pPr>
            <a:lvl9pPr indent="-228600" lvl="8" marL="4114800" algn="l">
              <a:lnSpc>
                <a:spcPct val="100000"/>
              </a:lnSpc>
              <a:spcBef>
                <a:spcPts val="600"/>
              </a:spcBef>
              <a:spcAft>
                <a:spcPts val="600"/>
              </a:spcAft>
              <a:buSzPts val="828"/>
              <a:buNone/>
              <a:defRPr sz="900"/>
            </a:lvl9pPr>
          </a:lstStyle>
          <a:p/>
        </p:txBody>
      </p:sp>
      <p:sp>
        <p:nvSpPr>
          <p:cNvPr id="73" name="Google Shape;73;p10"/>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10"/>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75" name="Google Shape;75;p10"/>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581192" y="705124"/>
            <a:ext cx="11029616" cy="557146"/>
          </a:xfrm>
          <a:prstGeom prst="rect">
            <a:avLst/>
          </a:prstGeom>
          <a:noFill/>
          <a:ln>
            <a:noFill/>
          </a:ln>
        </p:spPr>
        <p:txBody>
          <a:bodyPr anchorCtr="0" anchor="b" bIns="45700" lIns="91425" spcFirstLastPara="1" rIns="91425" wrap="square" tIns="45700">
            <a:normAutofit/>
          </a:bodyPr>
          <a:lstStyle>
            <a:lvl1pPr lvl="0" marR="0" rtl="0" algn="l">
              <a:lnSpc>
                <a:spcPct val="100000"/>
              </a:lnSpc>
              <a:spcBef>
                <a:spcPts val="0"/>
              </a:spcBef>
              <a:spcAft>
                <a:spcPts val="0"/>
              </a:spcAft>
              <a:buClr>
                <a:srgbClr val="3F3F3F"/>
              </a:buClr>
              <a:buSzPts val="2800"/>
              <a:buFont typeface="Franklin Gothic"/>
              <a:buNone/>
              <a:defRPr b="0" i="0" sz="2800" u="none" cap="none" strike="noStrike">
                <a:solidFill>
                  <a:srgbClr val="3F3F3F"/>
                </a:solidFill>
                <a:latin typeface="Franklin Gothic"/>
                <a:ea typeface="Franklin Gothic"/>
                <a:cs typeface="Franklin Gothic"/>
                <a:sym typeface="Franklin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9pPr>
          </a:lstStyle>
          <a:p/>
        </p:txBody>
      </p:sp>
      <p:sp>
        <p:nvSpPr>
          <p:cNvPr id="11" name="Google Shape;11;p1"/>
          <p:cNvSpPr txBox="1"/>
          <p:nvPr>
            <p:ph idx="1" type="body"/>
          </p:nvPr>
        </p:nvSpPr>
        <p:spPr>
          <a:xfrm>
            <a:off x="581192" y="1415198"/>
            <a:ext cx="11029616" cy="4572852"/>
          </a:xfrm>
          <a:prstGeom prst="rect">
            <a:avLst/>
          </a:prstGeom>
          <a:noFill/>
          <a:ln>
            <a:noFill/>
          </a:ln>
        </p:spPr>
        <p:txBody>
          <a:bodyPr anchorCtr="0" anchor="ctr" bIns="45700" lIns="91425" spcFirstLastPara="1" rIns="91425" wrap="square" tIns="45700">
            <a:normAutofit/>
          </a:bodyPr>
          <a:lstStyle>
            <a:lvl1pPr indent="-327914" lvl="0" marL="457200" marR="0" rtl="0" algn="l">
              <a:lnSpc>
                <a:spcPct val="110000"/>
              </a:lnSpc>
              <a:spcBef>
                <a:spcPts val="340"/>
              </a:spcBef>
              <a:spcAft>
                <a:spcPts val="0"/>
              </a:spcAft>
              <a:buClr>
                <a:schemeClr val="accent1"/>
              </a:buClr>
              <a:buSzPts val="1564"/>
              <a:buFont typeface="Noto Sans Symbols"/>
              <a:buChar char="◼"/>
              <a:defRPr b="0" i="0" sz="1700" u="none" cap="none" strike="noStrike">
                <a:solidFill>
                  <a:srgbClr val="3F3F3F"/>
                </a:solidFill>
                <a:latin typeface="Libre Franklin"/>
                <a:ea typeface="Libre Franklin"/>
                <a:cs typeface="Libre Franklin"/>
                <a:sym typeface="Libre Franklin"/>
              </a:defRPr>
            </a:lvl1pPr>
            <a:lvl2pPr indent="-310387" lvl="1" marL="914400" marR="0" rtl="0" algn="l">
              <a:lnSpc>
                <a:spcPct val="100000"/>
              </a:lnSpc>
              <a:spcBef>
                <a:spcPts val="600"/>
              </a:spcBef>
              <a:spcAft>
                <a:spcPts val="0"/>
              </a:spcAft>
              <a:buClr>
                <a:schemeClr val="accent1"/>
              </a:buClr>
              <a:buSzPts val="1288"/>
              <a:buFont typeface="Noto Sans Symbols"/>
              <a:buChar char="◼"/>
              <a:defRPr b="0" i="0" sz="1400" u="none" cap="none" strike="noStrike">
                <a:solidFill>
                  <a:srgbClr val="3F3F3F"/>
                </a:solidFill>
                <a:latin typeface="Libre Franklin"/>
                <a:ea typeface="Libre Franklin"/>
                <a:cs typeface="Libre Franklin"/>
                <a:sym typeface="Libre Franklin"/>
              </a:defRPr>
            </a:lvl2pPr>
            <a:lvl3pPr indent="-304546" lvl="2" marL="1371600" marR="0" rtl="0" algn="l">
              <a:lnSpc>
                <a:spcPct val="100000"/>
              </a:lnSpc>
              <a:spcBef>
                <a:spcPts val="600"/>
              </a:spcBef>
              <a:spcAft>
                <a:spcPts val="0"/>
              </a:spcAft>
              <a:buClr>
                <a:schemeClr val="accent1"/>
              </a:buClr>
              <a:buSzPts val="1196"/>
              <a:buFont typeface="Noto Sans Symbols"/>
              <a:buChar char="◼"/>
              <a:defRPr b="0" i="0" sz="1300" u="none" cap="none" strike="noStrike">
                <a:solidFill>
                  <a:srgbClr val="3F3F3F"/>
                </a:solidFill>
                <a:latin typeface="Libre Franklin"/>
                <a:ea typeface="Libre Franklin"/>
                <a:cs typeface="Libre Franklin"/>
                <a:sym typeface="Libre Franklin"/>
              </a:defRPr>
            </a:lvl3pPr>
            <a:lvl4pPr indent="-292861" lvl="3" marL="1828800" marR="0" rtl="0" algn="l">
              <a:lnSpc>
                <a:spcPct val="100000"/>
              </a:lnSpc>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4pPr>
            <a:lvl5pPr indent="-292861" lvl="4" marL="2286000" marR="0" rtl="0" algn="l">
              <a:lnSpc>
                <a:spcPct val="100000"/>
              </a:lnSpc>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5pPr>
            <a:lvl6pPr indent="-298704" lvl="5" marL="2743200" marR="0" rtl="0" algn="l">
              <a:lnSpc>
                <a:spcPct val="100000"/>
              </a:lnSpc>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6pPr>
            <a:lvl7pPr indent="-298704" lvl="6" marL="3200400" marR="0" rtl="0" algn="l">
              <a:lnSpc>
                <a:spcPct val="100000"/>
              </a:lnSpc>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7pPr>
            <a:lvl8pPr indent="-298703" lvl="7" marL="3657600" marR="0" rtl="0" algn="l">
              <a:lnSpc>
                <a:spcPct val="100000"/>
              </a:lnSpc>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8pPr>
            <a:lvl9pPr indent="-298703" lvl="8" marL="4114800" marR="0" rtl="0" algn="l">
              <a:lnSpc>
                <a:spcPct val="100000"/>
              </a:lnSpc>
              <a:spcBef>
                <a:spcPts val="600"/>
              </a:spcBef>
              <a:spcAft>
                <a:spcPts val="60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9pPr>
          </a:lstStyle>
          <a:p/>
        </p:txBody>
      </p:sp>
      <p:sp>
        <p:nvSpPr>
          <p:cNvPr id="12" name="Google Shape;12;p1"/>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900" u="none" cap="none" strike="noStrike">
                <a:solidFill>
                  <a:srgbClr val="3F3F3F"/>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13" name="Google Shape;13;p1"/>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p>
        </p:txBody>
      </p:sp>
      <p:sp>
        <p:nvSpPr>
          <p:cNvPr id="14" name="Google Shape;14;p1"/>
          <p:cNvSpPr/>
          <p:nvPr/>
        </p:nvSpPr>
        <p:spPr>
          <a:xfrm>
            <a:off x="446534" y="457200"/>
            <a:ext cx="3703320" cy="94997"/>
          </a:xfrm>
          <a:prstGeom prst="rect">
            <a:avLst/>
          </a:prstGeom>
          <a:solidFill>
            <a:srgbClr val="4653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1"/>
          <p:cNvSpPr/>
          <p:nvPr/>
        </p:nvSpPr>
        <p:spPr>
          <a:xfrm>
            <a:off x="8042147" y="453643"/>
            <a:ext cx="3703320" cy="98554"/>
          </a:xfrm>
          <a:prstGeom prst="rect">
            <a:avLst/>
          </a:prstGeom>
          <a:solidFill>
            <a:srgbClr val="969FA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1"/>
          <p:cNvSpPr/>
          <p:nvPr/>
        </p:nvSpPr>
        <p:spPr>
          <a:xfrm>
            <a:off x="4241830" y="457200"/>
            <a:ext cx="3703320" cy="9144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Logo&#10;&#10;Description automatically generated" id="17" name="Google Shape;17;p1"/>
          <p:cNvPicPr preferRelativeResize="0"/>
          <p:nvPr/>
        </p:nvPicPr>
        <p:blipFill rotWithShape="1">
          <a:blip r:embed="rId1">
            <a:alphaModFix/>
          </a:blip>
          <a:srcRect b="0" l="0" r="0" t="0"/>
          <a:stretch/>
        </p:blipFill>
        <p:spPr>
          <a:xfrm>
            <a:off x="10485003" y="6437910"/>
            <a:ext cx="1125805" cy="36512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3"/>
          <p:cNvSpPr txBox="1"/>
          <p:nvPr>
            <p:ph type="ctrTitle"/>
          </p:nvPr>
        </p:nvSpPr>
        <p:spPr>
          <a:xfrm>
            <a:off x="1359108" y="1821635"/>
            <a:ext cx="9144000" cy="977778"/>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chemeClr val="accent1"/>
              </a:buClr>
              <a:buSzPts val="3600"/>
              <a:buFont typeface="Arial"/>
              <a:buNone/>
            </a:pPr>
            <a:r>
              <a:rPr b="1" lang="en-IN">
                <a:solidFill>
                  <a:schemeClr val="accent1"/>
                </a:solidFill>
                <a:latin typeface="Arial"/>
                <a:ea typeface="Arial"/>
                <a:cs typeface="Arial"/>
                <a:sym typeface="Arial"/>
              </a:rPr>
              <a:t>KEYLOGGER AND SECURITY</a:t>
            </a:r>
            <a:endParaRPr/>
          </a:p>
        </p:txBody>
      </p:sp>
      <p:sp>
        <p:nvSpPr>
          <p:cNvPr id="97" name="Google Shape;97;p13"/>
          <p:cNvSpPr txBox="1"/>
          <p:nvPr/>
        </p:nvSpPr>
        <p:spPr>
          <a:xfrm>
            <a:off x="-329782" y="1034321"/>
            <a:ext cx="12726648" cy="5847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200"/>
              <a:buFont typeface="Arial"/>
              <a:buNone/>
            </a:pPr>
            <a:r>
              <a:rPr b="1" i="0" lang="en-IN" sz="3200" u="none" cap="none" strike="noStrike">
                <a:solidFill>
                  <a:srgbClr val="1482AB"/>
                </a:solidFill>
                <a:latin typeface="Arial"/>
                <a:ea typeface="Arial"/>
                <a:cs typeface="Arial"/>
                <a:sym typeface="Arial"/>
              </a:rPr>
              <a:t>CAPSTONE PROJECT</a:t>
            </a:r>
            <a:endParaRPr b="0" i="0" sz="1400" u="none" cap="none" strike="noStrike">
              <a:solidFill>
                <a:srgbClr val="000000"/>
              </a:solidFill>
              <a:latin typeface="Arial"/>
              <a:ea typeface="Arial"/>
              <a:cs typeface="Arial"/>
              <a:sym typeface="Arial"/>
            </a:endParaRPr>
          </a:p>
        </p:txBody>
      </p:sp>
      <p:sp>
        <p:nvSpPr>
          <p:cNvPr id="98" name="Google Shape;98;p13"/>
          <p:cNvSpPr txBox="1"/>
          <p:nvPr/>
        </p:nvSpPr>
        <p:spPr>
          <a:xfrm>
            <a:off x="3117529" y="4586365"/>
            <a:ext cx="7980183" cy="70788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IN" sz="2000" u="none" cap="none" strike="noStrike">
                <a:solidFill>
                  <a:srgbClr val="1482AB"/>
                </a:solidFill>
                <a:latin typeface="Arial"/>
                <a:ea typeface="Arial"/>
                <a:cs typeface="Arial"/>
                <a:sym typeface="Arial"/>
              </a:rPr>
              <a:t>Presented By: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1" i="0" lang="en-IN" sz="2000" u="none" cap="none" strike="noStrike">
                <a:solidFill>
                  <a:srgbClr val="1482AB"/>
                </a:solidFill>
                <a:latin typeface="Arial"/>
                <a:ea typeface="Arial"/>
                <a:cs typeface="Arial"/>
                <a:sym typeface="Arial"/>
              </a:rPr>
              <a:t>1. </a:t>
            </a:r>
            <a:r>
              <a:rPr b="1" lang="en-IN" sz="2000">
                <a:solidFill>
                  <a:srgbClr val="1482AB"/>
                </a:solidFill>
              </a:rPr>
              <a:t>Kumaran M </a:t>
            </a:r>
            <a:r>
              <a:rPr b="1" i="0" lang="en-IN" sz="2000" u="none" cap="none" strike="noStrike">
                <a:solidFill>
                  <a:srgbClr val="1482AB"/>
                </a:solidFill>
                <a:latin typeface="Arial"/>
                <a:ea typeface="Arial"/>
                <a:cs typeface="Arial"/>
                <a:sym typeface="Arial"/>
              </a:rPr>
              <a:t>-Kings Engineering College-AI &amp; DS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2"/>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REFERENCES</a:t>
            </a:r>
            <a:endParaRPr/>
          </a:p>
        </p:txBody>
      </p:sp>
      <p:sp>
        <p:nvSpPr>
          <p:cNvPr id="156" name="Google Shape;156;p22"/>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lnSpcReduction="20000"/>
          </a:bodyPr>
          <a:lstStyle/>
          <a:p>
            <a:pPr indent="-306000" lvl="0" marL="306000" rtl="0" algn="l">
              <a:lnSpc>
                <a:spcPct val="110000"/>
              </a:lnSpc>
              <a:spcBef>
                <a:spcPts val="0"/>
              </a:spcBef>
              <a:spcAft>
                <a:spcPts val="0"/>
              </a:spcAft>
              <a:buSzPts val="1840"/>
              <a:buFont typeface="Franklin Gothic"/>
              <a:buChar char="◼"/>
            </a:pPr>
            <a:r>
              <a:rPr lang="en-IN" sz="2000">
                <a:solidFill>
                  <a:schemeClr val="dk1"/>
                </a:solidFill>
              </a:rPr>
              <a:t>A Survey on Keylogger and its Detection Techniques by Vishal Bharti, Aditya Kumar Gupta, and Shailendra Mishra </a:t>
            </a:r>
            <a:r>
              <a:rPr lang="en-IN" sz="2000">
                <a:solidFill>
                  <a:schemeClr val="dk1"/>
                </a:solidFill>
                <a:latin typeface="Arial"/>
                <a:ea typeface="Arial"/>
                <a:cs typeface="Arial"/>
                <a:sym typeface="Arial"/>
              </a:rPr>
              <a:t>https://www.ijcaonline.org/archives/volume75/number5/12835-1514</a:t>
            </a:r>
            <a:endParaRPr sz="2000">
              <a:solidFill>
                <a:schemeClr val="dk1"/>
              </a:solidFill>
            </a:endParaRPr>
          </a:p>
          <a:p>
            <a:pPr indent="-306000" lvl="0" marL="306000" rtl="0" algn="l">
              <a:lnSpc>
                <a:spcPct val="110000"/>
              </a:lnSpc>
              <a:spcBef>
                <a:spcPts val="1000"/>
              </a:spcBef>
              <a:spcAft>
                <a:spcPts val="0"/>
              </a:spcAft>
              <a:buSzPts val="1840"/>
              <a:buFont typeface="Franklin Gothic"/>
              <a:buChar char="◼"/>
            </a:pPr>
            <a:r>
              <a:rPr lang="en-IN" sz="2000">
                <a:solidFill>
                  <a:schemeClr val="dk1"/>
                </a:solidFill>
              </a:rPr>
              <a:t>Analysis of Keylogger Attacks and Countermeasures by Hongliang Liu, Ruiying Du, and Quansheng Zhuang </a:t>
            </a:r>
            <a:r>
              <a:rPr lang="en-IN" sz="2000">
                <a:solidFill>
                  <a:schemeClr val="dk1"/>
                </a:solidFill>
                <a:latin typeface="Arial"/>
                <a:ea typeface="Arial"/>
                <a:cs typeface="Arial"/>
                <a:sym typeface="Arial"/>
              </a:rPr>
              <a:t>https://www.semanticscholar.org/paper/Analysis-of-Keylogger-Attacks-and-Countermeasures-Liu-Du/54c7255bace229c82e4a5fd812ba8dd8829180c1</a:t>
            </a:r>
            <a:endParaRPr sz="2000">
              <a:solidFill>
                <a:schemeClr val="dk1"/>
              </a:solidFill>
            </a:endParaRPr>
          </a:p>
          <a:p>
            <a:pPr indent="-306000" lvl="0" marL="306000" rtl="0" algn="l">
              <a:lnSpc>
                <a:spcPct val="110000"/>
              </a:lnSpc>
              <a:spcBef>
                <a:spcPts val="1000"/>
              </a:spcBef>
              <a:spcAft>
                <a:spcPts val="0"/>
              </a:spcAft>
              <a:buSzPts val="1840"/>
              <a:buFont typeface="Franklin Gothic"/>
              <a:buChar char="◼"/>
            </a:pPr>
            <a:r>
              <a:rPr lang="en-IN" sz="2000">
                <a:solidFill>
                  <a:schemeClr val="dk1"/>
                </a:solidFill>
              </a:rPr>
              <a:t>Detection of Keyloggers:  A Review by Shukor Abd Razak, Ku Ruhana Ku-Mahamud, and Ramlan Mahmod </a:t>
            </a:r>
            <a:r>
              <a:rPr lang="en-IN" sz="2000">
                <a:solidFill>
                  <a:schemeClr val="dk1"/>
                </a:solidFill>
                <a:latin typeface="Arial"/>
                <a:ea typeface="Arial"/>
                <a:cs typeface="Arial"/>
                <a:sym typeface="Arial"/>
              </a:rPr>
              <a:t>https://www.researchgate.net/publication/220955239_Detection_of_Keyloggers_A_Review</a:t>
            </a:r>
            <a:endParaRPr sz="2000">
              <a:solidFill>
                <a:schemeClr val="dk1"/>
              </a:solidFill>
            </a:endParaRPr>
          </a:p>
          <a:p>
            <a:pPr indent="-306000" lvl="0" marL="306000" rtl="0" algn="l">
              <a:lnSpc>
                <a:spcPct val="110000"/>
              </a:lnSpc>
              <a:spcBef>
                <a:spcPts val="1000"/>
              </a:spcBef>
              <a:spcAft>
                <a:spcPts val="0"/>
              </a:spcAft>
              <a:buSzPts val="1840"/>
              <a:buFont typeface="Franklin Gothic"/>
              <a:buChar char="◼"/>
            </a:pPr>
            <a:r>
              <a:rPr lang="en-IN" sz="2000">
                <a:solidFill>
                  <a:schemeClr val="dk1"/>
                </a:solidFill>
              </a:rPr>
              <a:t>A Comprehensive Study on Keylogger Attack and Defense by Shuo Chen, Rui Wang, XiaoFeng Wang, and Kehuan Zhang </a:t>
            </a:r>
            <a:r>
              <a:rPr lang="en-IN" sz="2000">
                <a:solidFill>
                  <a:schemeClr val="dk1"/>
                </a:solidFill>
                <a:latin typeface="Arial"/>
                <a:ea typeface="Arial"/>
                <a:cs typeface="Arial"/>
                <a:sym typeface="Arial"/>
              </a:rPr>
              <a:t>https://www.usenix.org/legacy/events/sec11/tech/full_papers/Chen.pdf</a:t>
            </a:r>
            <a:endParaRPr sz="2000">
              <a:solidFill>
                <a:schemeClr val="dk1"/>
              </a:solidFill>
            </a:endParaRPr>
          </a:p>
          <a:p>
            <a:pPr indent="0" lvl="0" marL="306000" rtl="0" algn="l">
              <a:lnSpc>
                <a:spcPct val="110000"/>
              </a:lnSpc>
              <a:spcBef>
                <a:spcPts val="0"/>
              </a:spcBef>
              <a:spcAft>
                <a:spcPts val="0"/>
              </a:spcAft>
              <a:buSzPts val="1656"/>
              <a:buNone/>
            </a:pPr>
            <a:r>
              <a:t/>
            </a:r>
            <a:endParaRPr sz="2400">
              <a:solidFill>
                <a:srgbClr val="0F0F0F"/>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3"/>
          <p:cNvSpPr txBox="1"/>
          <p:nvPr>
            <p:ph type="title"/>
          </p:nvPr>
        </p:nvSpPr>
        <p:spPr>
          <a:xfrm>
            <a:off x="1463041" y="2766218"/>
            <a:ext cx="9298744" cy="1325563"/>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rgbClr val="002060"/>
              </a:buClr>
              <a:buSzPts val="2800"/>
              <a:buFont typeface="Arial"/>
              <a:buNone/>
            </a:pPr>
            <a:r>
              <a:rPr b="1" lang="en-IN">
                <a:solidFill>
                  <a:srgbClr val="002060"/>
                </a:solidFill>
                <a:latin typeface="Arial"/>
                <a:ea typeface="Arial"/>
                <a:cs typeface="Arial"/>
                <a:sym typeface="Aria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4"/>
          <p:cNvSpPr txBox="1"/>
          <p:nvPr>
            <p:ph type="title"/>
          </p:nvPr>
        </p:nvSpPr>
        <p:spPr>
          <a:xfrm>
            <a:off x="849573" y="558468"/>
            <a:ext cx="10515600" cy="1325563"/>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002060"/>
              </a:buClr>
              <a:buSzPts val="2800"/>
              <a:buFont typeface="Arial"/>
              <a:buNone/>
            </a:pPr>
            <a:r>
              <a:rPr b="1" lang="en-IN">
                <a:solidFill>
                  <a:srgbClr val="002060"/>
                </a:solidFill>
                <a:latin typeface="Arial"/>
                <a:ea typeface="Arial"/>
                <a:cs typeface="Arial"/>
                <a:sym typeface="Arial"/>
              </a:rPr>
              <a:t>OUTLINE</a:t>
            </a:r>
            <a:endParaRPr/>
          </a:p>
        </p:txBody>
      </p:sp>
      <p:sp>
        <p:nvSpPr>
          <p:cNvPr id="104" name="Google Shape;104;p14"/>
          <p:cNvSpPr txBox="1"/>
          <p:nvPr>
            <p:ph idx="1" type="body"/>
          </p:nvPr>
        </p:nvSpPr>
        <p:spPr>
          <a:xfrm>
            <a:off x="838200" y="1618938"/>
            <a:ext cx="11019020" cy="5239062"/>
          </a:xfrm>
          <a:prstGeom prst="rect">
            <a:avLst/>
          </a:prstGeom>
          <a:noFill/>
          <a:ln>
            <a:noFill/>
          </a:ln>
        </p:spPr>
        <p:txBody>
          <a:bodyPr anchorCtr="0" anchor="t" bIns="45700" lIns="91425" spcFirstLastPara="1" rIns="91425" wrap="square" tIns="45700">
            <a:noAutofit/>
          </a:bodyPr>
          <a:lstStyle/>
          <a:p>
            <a:pPr indent="0" lvl="0" marL="0" rtl="0" algn="l">
              <a:lnSpc>
                <a:spcPct val="110000"/>
              </a:lnSpc>
              <a:spcBef>
                <a:spcPts val="0"/>
              </a:spcBef>
              <a:spcAft>
                <a:spcPts val="0"/>
              </a:spcAft>
              <a:buSzPts val="1840"/>
              <a:buNone/>
            </a:pPr>
            <a:r>
              <a:rPr b="1" lang="en-IN" sz="2000">
                <a:latin typeface="Arial"/>
                <a:ea typeface="Arial"/>
                <a:cs typeface="Arial"/>
                <a:sym typeface="Arial"/>
              </a:rPr>
              <a:t>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Problem Statement </a:t>
            </a:r>
            <a:endParaRPr sz="2000">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Proposed System/Solution</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System Development Approach </a:t>
            </a:r>
            <a:endParaRPr sz="2000">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Algorithm &amp; Deployment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Result (Output Image)</a:t>
            </a:r>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Conclusion</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Future Scope</a:t>
            </a:r>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References</a:t>
            </a:r>
            <a:endParaRPr>
              <a:latin typeface="Arial"/>
              <a:ea typeface="Arial"/>
              <a:cs typeface="Arial"/>
              <a:sym typeface="Arial"/>
            </a:endParaRPr>
          </a:p>
          <a:p>
            <a:pPr indent="-206121" lvl="0" marL="305435" rtl="0" algn="l">
              <a:lnSpc>
                <a:spcPct val="110000"/>
              </a:lnSpc>
              <a:spcBef>
                <a:spcPts val="940"/>
              </a:spcBef>
              <a:spcAft>
                <a:spcPts val="0"/>
              </a:spcAft>
              <a:buSzPts val="1564"/>
              <a:buNone/>
            </a:pPr>
            <a:r>
              <a:t/>
            </a:r>
            <a:endParaRPr>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5"/>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PROBLEM STATEMENT</a:t>
            </a:r>
            <a:endParaRPr sz="4400"/>
          </a:p>
        </p:txBody>
      </p:sp>
      <p:sp>
        <p:nvSpPr>
          <p:cNvPr id="110" name="Google Shape;110;p15"/>
          <p:cNvSpPr txBox="1"/>
          <p:nvPr>
            <p:ph idx="1" type="body"/>
          </p:nvPr>
        </p:nvSpPr>
        <p:spPr>
          <a:xfrm>
            <a:off x="452403" y="1237632"/>
            <a:ext cx="11029500" cy="4673400"/>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Clr>
                <a:schemeClr val="dk1"/>
              </a:buClr>
              <a:buSzPts val="2944"/>
              <a:buFont typeface="Arial"/>
              <a:buNone/>
            </a:pPr>
            <a:r>
              <a:rPr lang="en-IN" sz="2800">
                <a:solidFill>
                  <a:srgbClr val="0F0F0F"/>
                </a:solidFill>
              </a:rPr>
              <a:t>  </a:t>
            </a:r>
            <a:r>
              <a:rPr lang="en-IN" sz="1900">
                <a:solidFill>
                  <a:srgbClr val="0F0F0F"/>
                </a:solidFill>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sz="800"/>
          </a:p>
          <a:p>
            <a:pPr indent="-206121" lvl="0" marL="305435" rtl="0" algn="l">
              <a:lnSpc>
                <a:spcPct val="110000"/>
              </a:lnSpc>
              <a:spcBef>
                <a:spcPts val="940"/>
              </a:spcBef>
              <a:spcAft>
                <a:spcPts val="0"/>
              </a:spcAft>
              <a:buSzPts val="1564"/>
              <a:buNone/>
            </a:pPr>
            <a:r>
              <a:t/>
            </a:r>
            <a:endParaRPr sz="2800">
              <a:solidFill>
                <a:srgbClr val="0F0F0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6"/>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PROPOSED SOLUTION</a:t>
            </a:r>
            <a:endParaRPr sz="4400"/>
          </a:p>
        </p:txBody>
      </p:sp>
      <p:sp>
        <p:nvSpPr>
          <p:cNvPr id="116" name="Google Shape;116;p16"/>
          <p:cNvSpPr txBox="1"/>
          <p:nvPr>
            <p:ph idx="1" type="body"/>
          </p:nvPr>
        </p:nvSpPr>
        <p:spPr>
          <a:xfrm>
            <a:off x="441671" y="1087378"/>
            <a:ext cx="11613485" cy="5563973"/>
          </a:xfrm>
          <a:prstGeom prst="rect">
            <a:avLst/>
          </a:prstGeom>
          <a:noFill/>
          <a:ln>
            <a:noFill/>
          </a:ln>
        </p:spPr>
        <p:txBody>
          <a:bodyPr anchorCtr="0" anchor="ctr" bIns="45700" lIns="91425" spcFirstLastPara="1" rIns="91425" wrap="square" tIns="45700">
            <a:noAutofit/>
          </a:bodyPr>
          <a:lstStyle/>
          <a:p>
            <a:pPr indent="-235329" lvl="0" marL="305435" rtl="0" algn="l">
              <a:lnSpc>
                <a:spcPct val="110000"/>
              </a:lnSpc>
              <a:spcBef>
                <a:spcPts val="0"/>
              </a:spcBef>
              <a:spcAft>
                <a:spcPts val="0"/>
              </a:spcAft>
              <a:buSzPts val="1104"/>
              <a:buNone/>
            </a:pPr>
            <a:r>
              <a:t/>
            </a:r>
            <a:endParaRPr b="1" sz="1200">
              <a:latin typeface="Calibri"/>
              <a:ea typeface="Calibri"/>
              <a:cs typeface="Calibri"/>
              <a:sym typeface="Calibri"/>
            </a:endParaRPr>
          </a:p>
          <a:p>
            <a:pPr indent="-277298" lvl="0" marL="306000" rtl="0" algn="l">
              <a:lnSpc>
                <a:spcPct val="110000"/>
              </a:lnSpc>
              <a:spcBef>
                <a:spcPts val="0"/>
              </a:spcBef>
              <a:spcAft>
                <a:spcPts val="0"/>
              </a:spcAft>
              <a:buSzPts val="1204"/>
              <a:buChar char="◼"/>
            </a:pPr>
            <a:r>
              <a:rPr b="1" lang="en-IN" sz="1300">
                <a:latin typeface="Calibri"/>
                <a:ea typeface="Calibri"/>
                <a:cs typeface="Calibri"/>
                <a:sym typeface="Calibri"/>
              </a:rPr>
              <a:t>Creating a keylogger project requires careful consideration of both technical and ethical aspects. Keyloggers can be powerful tools for various legitimate purposes like debugging software or monitoring computer usage with proper consent, but they can also be misused for unethical or illegal activities. If you're considering a keylogger project, here's a proposed solution outline:</a:t>
            </a:r>
            <a:endParaRPr sz="1800"/>
          </a:p>
          <a:p>
            <a:pPr indent="-277298" lvl="0" marL="306000" rtl="0" algn="l">
              <a:lnSpc>
                <a:spcPct val="110000"/>
              </a:lnSpc>
              <a:spcBef>
                <a:spcPts val="840"/>
              </a:spcBef>
              <a:spcAft>
                <a:spcPts val="0"/>
              </a:spcAft>
              <a:buSzPts val="1204"/>
              <a:buChar char="◼"/>
            </a:pPr>
            <a:r>
              <a:rPr b="1" lang="en-IN" sz="1300">
                <a:latin typeface="Calibri"/>
                <a:ea typeface="Calibri"/>
                <a:cs typeface="Calibri"/>
                <a:sym typeface="Calibri"/>
              </a:rPr>
              <a:t>Project Goal Definition:</a:t>
            </a:r>
            <a:endParaRPr sz="1800"/>
          </a:p>
          <a:p>
            <a:pPr indent="0" lvl="0" marL="306000" rtl="0" algn="l">
              <a:lnSpc>
                <a:spcPct val="110000"/>
              </a:lnSpc>
              <a:spcBef>
                <a:spcPts val="840"/>
              </a:spcBef>
              <a:spcAft>
                <a:spcPts val="0"/>
              </a:spcAft>
              <a:buSzPts val="1656"/>
              <a:buNone/>
            </a:pPr>
            <a:r>
              <a:rPr b="1" lang="en-IN" sz="1300">
                <a:latin typeface="Calibri"/>
                <a:ea typeface="Calibri"/>
                <a:cs typeface="Calibri"/>
                <a:sym typeface="Calibri"/>
              </a:rPr>
              <a:t>   - Clearly define the purpose of the keylogger project. Is it for educational purposes, security testing, or something else? Ensure the purpose is ethical and legal.</a:t>
            </a:r>
            <a:endParaRPr sz="1800"/>
          </a:p>
          <a:p>
            <a:pPr indent="-235329" lvl="0" marL="305435" rtl="0" algn="l">
              <a:lnSpc>
                <a:spcPct val="110000"/>
              </a:lnSpc>
              <a:spcBef>
                <a:spcPts val="840"/>
              </a:spcBef>
              <a:spcAft>
                <a:spcPts val="0"/>
              </a:spcAft>
              <a:buClr>
                <a:schemeClr val="dk1"/>
              </a:buClr>
              <a:buSzPts val="1104"/>
              <a:buFont typeface="Arial"/>
              <a:buNone/>
            </a:pPr>
            <a:r>
              <a:t/>
            </a:r>
            <a:endParaRPr b="1" sz="1300">
              <a:latin typeface="Calibri"/>
              <a:ea typeface="Calibri"/>
              <a:cs typeface="Calibri"/>
              <a:sym typeface="Calibri"/>
            </a:endParaRPr>
          </a:p>
          <a:p>
            <a:pPr indent="-277298" lvl="0" marL="306000" rtl="0" algn="l">
              <a:lnSpc>
                <a:spcPct val="110000"/>
              </a:lnSpc>
              <a:spcBef>
                <a:spcPts val="840"/>
              </a:spcBef>
              <a:spcAft>
                <a:spcPts val="0"/>
              </a:spcAft>
              <a:buSzPts val="1204"/>
              <a:buChar char="◼"/>
            </a:pPr>
            <a:r>
              <a:rPr b="1" lang="en-IN" sz="1300">
                <a:latin typeface="Calibri"/>
                <a:ea typeface="Calibri"/>
                <a:cs typeface="Calibri"/>
                <a:sym typeface="Calibri"/>
              </a:rPr>
              <a:t>Technical Implementation:</a:t>
            </a:r>
            <a:endParaRPr sz="1800"/>
          </a:p>
          <a:p>
            <a:pPr indent="0" lvl="0" marL="306000" rtl="0" algn="l">
              <a:lnSpc>
                <a:spcPct val="110000"/>
              </a:lnSpc>
              <a:spcBef>
                <a:spcPts val="840"/>
              </a:spcBef>
              <a:spcAft>
                <a:spcPts val="0"/>
              </a:spcAft>
              <a:buSzPts val="1656"/>
              <a:buNone/>
            </a:pPr>
            <a:r>
              <a:rPr b="1" lang="en-IN" sz="1300">
                <a:latin typeface="Calibri"/>
                <a:ea typeface="Calibri"/>
                <a:cs typeface="Calibri"/>
                <a:sym typeface="Calibri"/>
              </a:rPr>
              <a:t>  - Choose a programming language: Common choices include Python, C++, or Java.</a:t>
            </a:r>
            <a:endParaRPr sz="1800"/>
          </a:p>
          <a:p>
            <a:pPr indent="0" lvl="0" marL="0" rtl="0" algn="l">
              <a:lnSpc>
                <a:spcPct val="110000"/>
              </a:lnSpc>
              <a:spcBef>
                <a:spcPts val="840"/>
              </a:spcBef>
              <a:spcAft>
                <a:spcPts val="0"/>
              </a:spcAft>
              <a:buSzPts val="1656"/>
              <a:buNone/>
            </a:pPr>
            <a:r>
              <a:rPr b="1" lang="en-IN" sz="1300">
                <a:latin typeface="Calibri"/>
                <a:ea typeface="Calibri"/>
                <a:cs typeface="Calibri"/>
                <a:sym typeface="Calibri"/>
              </a:rPr>
              <a:t>           - Select appropriate libraries or frameworks for keyboard input monitoring. For example, in Python, you might use libraries like `pynput` or `keyboard`.</a:t>
            </a:r>
            <a:endParaRPr sz="1800"/>
          </a:p>
          <a:p>
            <a:pPr indent="0" lvl="0" marL="306000" rtl="0" algn="l">
              <a:lnSpc>
                <a:spcPct val="110000"/>
              </a:lnSpc>
              <a:spcBef>
                <a:spcPts val="840"/>
              </a:spcBef>
              <a:spcAft>
                <a:spcPts val="0"/>
              </a:spcAft>
              <a:buSzPts val="1656"/>
              <a:buNone/>
            </a:pPr>
            <a:r>
              <a:rPr b="1" lang="en-IN" sz="1300">
                <a:latin typeface="Calibri"/>
                <a:ea typeface="Calibri"/>
                <a:cs typeface="Calibri"/>
                <a:sym typeface="Calibri"/>
              </a:rPr>
              <a:t>  - Implement code to capture keystrokes: Set up listeners for keyboard events and record the keys pressed by the user.</a:t>
            </a:r>
            <a:endParaRPr sz="1800"/>
          </a:p>
          <a:p>
            <a:pPr indent="0" lvl="0" marL="306000" rtl="0" algn="l">
              <a:lnSpc>
                <a:spcPct val="110000"/>
              </a:lnSpc>
              <a:spcBef>
                <a:spcPts val="840"/>
              </a:spcBef>
              <a:spcAft>
                <a:spcPts val="0"/>
              </a:spcAft>
              <a:buSzPts val="1656"/>
              <a:buNone/>
            </a:pPr>
            <a:r>
              <a:rPr b="1" lang="en-IN" sz="1300">
                <a:latin typeface="Calibri"/>
                <a:ea typeface="Calibri"/>
                <a:cs typeface="Calibri"/>
                <a:sym typeface="Calibri"/>
              </a:rPr>
              <a:t>  - Decide on the method of storing captured keystrokes: Options include storing them in memory, writing to a file, or transmitting them over a network connection.</a:t>
            </a:r>
            <a:endParaRPr sz="1800"/>
          </a:p>
          <a:p>
            <a:pPr indent="-235329" lvl="0" marL="305435" rtl="0" algn="l">
              <a:lnSpc>
                <a:spcPct val="110000"/>
              </a:lnSpc>
              <a:spcBef>
                <a:spcPts val="840"/>
              </a:spcBef>
              <a:spcAft>
                <a:spcPts val="0"/>
              </a:spcAft>
              <a:buSzPts val="1104"/>
              <a:buNone/>
            </a:pPr>
            <a:r>
              <a:t/>
            </a:r>
            <a:endParaRPr b="1" sz="1300">
              <a:latin typeface="Calibri"/>
              <a:ea typeface="Calibri"/>
              <a:cs typeface="Calibri"/>
              <a:sym typeface="Calibri"/>
            </a:endParaRPr>
          </a:p>
          <a:p>
            <a:pPr indent="-277298" lvl="0" marL="306000" rtl="0" algn="l">
              <a:lnSpc>
                <a:spcPct val="110000"/>
              </a:lnSpc>
              <a:spcBef>
                <a:spcPts val="840"/>
              </a:spcBef>
              <a:spcAft>
                <a:spcPts val="0"/>
              </a:spcAft>
              <a:buSzPts val="1204"/>
              <a:buChar char="◼"/>
            </a:pPr>
            <a:r>
              <a:rPr b="1" lang="en-IN" sz="1300">
                <a:latin typeface="Calibri"/>
                <a:ea typeface="Calibri"/>
                <a:cs typeface="Calibri"/>
                <a:sym typeface="Calibri"/>
              </a:rPr>
              <a:t>Security Considerations:</a:t>
            </a:r>
            <a:endParaRPr sz="1800"/>
          </a:p>
          <a:p>
            <a:pPr indent="0" lvl="0" marL="306000" rtl="0" algn="l">
              <a:lnSpc>
                <a:spcPct val="110000"/>
              </a:lnSpc>
              <a:spcBef>
                <a:spcPts val="840"/>
              </a:spcBef>
              <a:spcAft>
                <a:spcPts val="0"/>
              </a:spcAft>
              <a:buSzPts val="1656"/>
              <a:buNone/>
            </a:pPr>
            <a:r>
              <a:rPr b="1" lang="en-IN" sz="1300">
                <a:latin typeface="Calibri"/>
                <a:ea typeface="Calibri"/>
                <a:cs typeface="Calibri"/>
                <a:sym typeface="Calibri"/>
              </a:rPr>
              <a:t>   - Ensure that the keylogger code is secure and cannot be easily detected or misused by unauthorized parties.</a:t>
            </a:r>
            <a:endParaRPr sz="1800"/>
          </a:p>
          <a:p>
            <a:pPr indent="0" lvl="0" marL="306000" rtl="0" algn="l">
              <a:lnSpc>
                <a:spcPct val="110000"/>
              </a:lnSpc>
              <a:spcBef>
                <a:spcPts val="840"/>
              </a:spcBef>
              <a:spcAft>
                <a:spcPts val="0"/>
              </a:spcAft>
              <a:buSzPts val="1656"/>
              <a:buNone/>
            </a:pPr>
            <a:r>
              <a:rPr b="1" lang="en-IN" sz="1300">
                <a:latin typeface="Calibri"/>
                <a:ea typeface="Calibri"/>
                <a:cs typeface="Calibri"/>
                <a:sym typeface="Calibri"/>
              </a:rPr>
              <a:t>  - Implement measures to protect captured data, such as encryption or obfuscation techniques.</a:t>
            </a:r>
            <a:endParaRPr sz="1800"/>
          </a:p>
          <a:p>
            <a:pPr indent="0" lvl="0" marL="306000" rtl="0" algn="l">
              <a:lnSpc>
                <a:spcPct val="110000"/>
              </a:lnSpc>
              <a:spcBef>
                <a:spcPts val="840"/>
              </a:spcBef>
              <a:spcAft>
                <a:spcPts val="0"/>
              </a:spcAft>
              <a:buSzPts val="1656"/>
              <a:buNone/>
            </a:pPr>
            <a:r>
              <a:rPr b="1" lang="en-IN" sz="1300">
                <a:latin typeface="Calibri"/>
                <a:ea typeface="Calibri"/>
                <a:cs typeface="Calibri"/>
                <a:sym typeface="Calibri"/>
              </a:rPr>
              <a:t>   - Include features to prevent the keylogger from logging sensitive information like passwords or credit card numbers.</a:t>
            </a:r>
            <a:endParaRPr sz="1800"/>
          </a:p>
          <a:p>
            <a:pPr indent="0" lvl="0" marL="306000" rtl="0" algn="l">
              <a:lnSpc>
                <a:spcPct val="110000"/>
              </a:lnSpc>
              <a:spcBef>
                <a:spcPts val="840"/>
              </a:spcBef>
              <a:spcAft>
                <a:spcPts val="0"/>
              </a:spcAft>
              <a:buSzPts val="1656"/>
              <a:buNone/>
            </a:pPr>
            <a:r>
              <a:rPr b="1" lang="en-IN" sz="1300">
                <a:latin typeface="Calibri"/>
                <a:ea typeface="Calibri"/>
                <a:cs typeface="Calibri"/>
                <a:sym typeface="Calibri"/>
              </a:rPr>
              <a:t>   - Respect user privacy and only capture keystrokes with proper consent.</a:t>
            </a:r>
            <a:endParaRPr sz="1800"/>
          </a:p>
          <a:p>
            <a:pPr indent="0" lvl="0" marL="0" rtl="0" algn="l">
              <a:lnSpc>
                <a:spcPct val="110000"/>
              </a:lnSpc>
              <a:spcBef>
                <a:spcPts val="940"/>
              </a:spcBef>
              <a:spcAft>
                <a:spcPts val="0"/>
              </a:spcAft>
              <a:buSzPts val="1564"/>
              <a:buNone/>
            </a:pPr>
            <a:r>
              <a:t/>
            </a:r>
            <a:endParaRPr b="1" sz="1300">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7"/>
          <p:cNvSpPr txBox="1"/>
          <p:nvPr>
            <p:ph type="title"/>
          </p:nvPr>
        </p:nvSpPr>
        <p:spPr>
          <a:xfrm>
            <a:off x="581192" y="662572"/>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SYSTEM  APPROACH</a:t>
            </a:r>
            <a:endParaRPr sz="4400">
              <a:solidFill>
                <a:schemeClr val="accent1"/>
              </a:solidFill>
              <a:latin typeface="Calibri"/>
              <a:ea typeface="Calibri"/>
              <a:cs typeface="Calibri"/>
              <a:sym typeface="Calibri"/>
            </a:endParaRPr>
          </a:p>
        </p:txBody>
      </p:sp>
      <p:sp>
        <p:nvSpPr>
          <p:cNvPr id="122" name="Google Shape;122;p17"/>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p>
            <a:pPr indent="0" lvl="0" marL="0" rtl="0" algn="l">
              <a:lnSpc>
                <a:spcPct val="107000"/>
              </a:lnSpc>
              <a:spcBef>
                <a:spcPts val="0"/>
              </a:spcBef>
              <a:spcAft>
                <a:spcPts val="0"/>
              </a:spcAft>
              <a:buClr>
                <a:schemeClr val="dk1"/>
              </a:buClr>
              <a:buSzPts val="1840"/>
              <a:buFont typeface="Arial"/>
              <a:buNone/>
            </a:pPr>
            <a:r>
              <a:rPr b="1" lang="en-IN" sz="2000">
                <a:solidFill>
                  <a:schemeClr val="dk1"/>
                </a:solidFill>
                <a:latin typeface="Arial"/>
                <a:ea typeface="Arial"/>
                <a:cs typeface="Arial"/>
                <a:sym typeface="Arial"/>
              </a:rPr>
              <a:t>Technology Used:</a:t>
            </a:r>
            <a:endParaRPr sz="2000">
              <a:solidFill>
                <a:schemeClr val="dk1"/>
              </a:solidFill>
              <a:latin typeface="Arial"/>
              <a:ea typeface="Arial"/>
              <a:cs typeface="Arial"/>
              <a:sym typeface="Arial"/>
            </a:endParaRPr>
          </a:p>
          <a:p>
            <a:pPr indent="-306000" lvl="0" marL="306000" rtl="0" algn="l">
              <a:lnSpc>
                <a:spcPct val="107000"/>
              </a:lnSpc>
              <a:spcBef>
                <a:spcPts val="1200"/>
              </a:spcBef>
              <a:spcAft>
                <a:spcPts val="0"/>
              </a:spcAft>
              <a:buSzPts val="1840"/>
              <a:buChar char="◼"/>
            </a:pPr>
            <a:r>
              <a:rPr lang="en-IN" sz="2000">
                <a:solidFill>
                  <a:schemeClr val="dk1"/>
                </a:solidFill>
                <a:latin typeface="Arial"/>
                <a:ea typeface="Arial"/>
                <a:cs typeface="Arial"/>
                <a:sym typeface="Arial"/>
              </a:rPr>
              <a:t>Python: For programming the keylogger functionality.</a:t>
            </a:r>
            <a:endParaRPr/>
          </a:p>
          <a:p>
            <a:pPr indent="-306000" lvl="0" marL="306000" rtl="0" algn="l">
              <a:lnSpc>
                <a:spcPct val="107000"/>
              </a:lnSpc>
              <a:spcBef>
                <a:spcPts val="1200"/>
              </a:spcBef>
              <a:spcAft>
                <a:spcPts val="0"/>
              </a:spcAft>
              <a:buSzPts val="1840"/>
              <a:buChar char="◼"/>
            </a:pPr>
            <a:r>
              <a:rPr lang="en-IN" sz="2000">
                <a:solidFill>
                  <a:schemeClr val="dk1"/>
                </a:solidFill>
                <a:latin typeface="Arial"/>
                <a:ea typeface="Arial"/>
                <a:cs typeface="Arial"/>
                <a:sym typeface="Arial"/>
              </a:rPr>
              <a:t>Tkinter: For building the graphical user interface (GUI).</a:t>
            </a:r>
            <a:endParaRPr/>
          </a:p>
          <a:p>
            <a:pPr indent="-306000" lvl="0" marL="306000" rtl="0" algn="l">
              <a:lnSpc>
                <a:spcPct val="107000"/>
              </a:lnSpc>
              <a:spcBef>
                <a:spcPts val="1200"/>
              </a:spcBef>
              <a:spcAft>
                <a:spcPts val="0"/>
              </a:spcAft>
              <a:buSzPts val="1840"/>
              <a:buChar char="◼"/>
            </a:pPr>
            <a:r>
              <a:rPr lang="en-IN" sz="2000">
                <a:solidFill>
                  <a:schemeClr val="dk1"/>
                </a:solidFill>
                <a:latin typeface="Arial"/>
                <a:ea typeface="Arial"/>
                <a:cs typeface="Arial"/>
                <a:sym typeface="Arial"/>
              </a:rPr>
              <a:t>pynput: For capturing keyboard inputs.</a:t>
            </a:r>
            <a:endParaRPr/>
          </a:p>
          <a:p>
            <a:pPr indent="-306000" lvl="0" marL="306000" rtl="0" algn="l">
              <a:lnSpc>
                <a:spcPct val="107000"/>
              </a:lnSpc>
              <a:spcBef>
                <a:spcPts val="1200"/>
              </a:spcBef>
              <a:spcAft>
                <a:spcPts val="0"/>
              </a:spcAft>
              <a:buSzPts val="1840"/>
              <a:buChar char="◼"/>
            </a:pPr>
            <a:r>
              <a:rPr lang="en-IN" sz="2000">
                <a:solidFill>
                  <a:schemeClr val="dk1"/>
                </a:solidFill>
                <a:latin typeface="Arial"/>
                <a:ea typeface="Arial"/>
                <a:cs typeface="Arial"/>
                <a:sym typeface="Arial"/>
              </a:rPr>
              <a:t>JSON: For storing keystroke data in a structured format.</a:t>
            </a:r>
            <a:endParaRPr sz="1800">
              <a:solidFill>
                <a:schemeClr val="dk1"/>
              </a:solidFill>
              <a:latin typeface="Arial"/>
              <a:ea typeface="Arial"/>
              <a:cs typeface="Arial"/>
              <a:sym typeface="Arial"/>
            </a:endParaRPr>
          </a:p>
          <a:p>
            <a:pPr indent="0" lvl="0" marL="306000" rtl="0" algn="l">
              <a:lnSpc>
                <a:spcPct val="100000"/>
              </a:lnSpc>
              <a:spcBef>
                <a:spcPts val="960"/>
              </a:spcBef>
              <a:spcAft>
                <a:spcPts val="0"/>
              </a:spcAft>
              <a:buSzPts val="1656"/>
              <a:buNone/>
            </a:pPr>
            <a:r>
              <a:t/>
            </a:r>
            <a:endParaRPr b="1" sz="2642">
              <a:solidFill>
                <a:srgbClr val="0F0F0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8"/>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ALGORITHM &amp; DEPLOYMENT</a:t>
            </a:r>
            <a:endParaRPr/>
          </a:p>
        </p:txBody>
      </p:sp>
      <p:sp>
        <p:nvSpPr>
          <p:cNvPr id="128" name="Google Shape;128;p18"/>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p>
            <a:pPr indent="-280600" lvl="0" marL="306000" rtl="0" algn="l">
              <a:lnSpc>
                <a:spcPct val="90000"/>
              </a:lnSpc>
              <a:spcBef>
                <a:spcPts val="0"/>
              </a:spcBef>
              <a:spcAft>
                <a:spcPts val="0"/>
              </a:spcAft>
              <a:buSzPts val="1808"/>
              <a:buChar char="◼"/>
            </a:pPr>
            <a:r>
              <a:rPr b="1" lang="en-IN" sz="2000">
                <a:solidFill>
                  <a:schemeClr val="dk1"/>
                </a:solidFill>
                <a:latin typeface="Arial"/>
                <a:ea typeface="Arial"/>
                <a:cs typeface="Arial"/>
                <a:sym typeface="Arial"/>
              </a:rPr>
              <a:t>Initialization:</a:t>
            </a:r>
            <a:r>
              <a:rPr lang="en-IN" sz="2000">
                <a:solidFill>
                  <a:schemeClr val="dk1"/>
                </a:solidFill>
                <a:latin typeface="Arial"/>
                <a:ea typeface="Arial"/>
                <a:cs typeface="Arial"/>
                <a:sym typeface="Arial"/>
              </a:rPr>
              <a:t> Initialize necessary variables and flags.</a:t>
            </a:r>
            <a:endParaRPr sz="1300"/>
          </a:p>
          <a:p>
            <a:pPr indent="-280600" lvl="0" marL="306000" rtl="0" algn="l">
              <a:lnSpc>
                <a:spcPct val="90000"/>
              </a:lnSpc>
              <a:spcBef>
                <a:spcPts val="1080"/>
              </a:spcBef>
              <a:spcAft>
                <a:spcPts val="0"/>
              </a:spcAft>
              <a:buSzPts val="1808"/>
              <a:buChar char="◼"/>
            </a:pPr>
            <a:r>
              <a:rPr b="1" lang="en-IN" sz="2000">
                <a:solidFill>
                  <a:schemeClr val="dk1"/>
                </a:solidFill>
                <a:latin typeface="Arial"/>
                <a:ea typeface="Arial"/>
                <a:cs typeface="Arial"/>
                <a:sym typeface="Arial"/>
              </a:rPr>
              <a:t>Event Handling:</a:t>
            </a:r>
            <a:endParaRPr sz="2000">
              <a:solidFill>
                <a:schemeClr val="dk1"/>
              </a:solidFill>
              <a:latin typeface="Arial"/>
              <a:ea typeface="Arial"/>
              <a:cs typeface="Arial"/>
              <a:sym typeface="Arial"/>
            </a:endParaRPr>
          </a:p>
          <a:p>
            <a:pPr indent="-260350" lvl="1" marL="742950" rtl="0" algn="l">
              <a:lnSpc>
                <a:spcPct val="80000"/>
              </a:lnSpc>
              <a:spcBef>
                <a:spcPts val="1000"/>
              </a:spcBef>
              <a:spcAft>
                <a:spcPts val="0"/>
              </a:spcAft>
              <a:buSzPts val="1440"/>
              <a:buChar char="◼"/>
            </a:pPr>
            <a:r>
              <a:rPr i="1" lang="en-IN" sz="1600">
                <a:solidFill>
                  <a:schemeClr val="dk1"/>
                </a:solidFill>
                <a:latin typeface="Arial"/>
                <a:ea typeface="Arial"/>
                <a:cs typeface="Arial"/>
                <a:sym typeface="Arial"/>
              </a:rPr>
              <a:t>on_press(key):</a:t>
            </a:r>
            <a:r>
              <a:rPr lang="en-IN" sz="1600">
                <a:solidFill>
                  <a:schemeClr val="dk1"/>
                </a:solidFill>
                <a:latin typeface="Arial"/>
                <a:ea typeface="Arial"/>
                <a:cs typeface="Arial"/>
                <a:sym typeface="Arial"/>
              </a:rPr>
              <a:t> Records pressed and held keys.</a:t>
            </a:r>
            <a:endParaRPr sz="1000"/>
          </a:p>
          <a:p>
            <a:pPr indent="-260350" lvl="1" marL="742950" rtl="0" algn="l">
              <a:lnSpc>
                <a:spcPct val="80000"/>
              </a:lnSpc>
              <a:spcBef>
                <a:spcPts val="1000"/>
              </a:spcBef>
              <a:spcAft>
                <a:spcPts val="0"/>
              </a:spcAft>
              <a:buSzPts val="1440"/>
              <a:buChar char="◼"/>
            </a:pPr>
            <a:r>
              <a:rPr i="1" lang="en-IN" sz="1600">
                <a:solidFill>
                  <a:schemeClr val="dk1"/>
                </a:solidFill>
                <a:latin typeface="Arial"/>
                <a:ea typeface="Arial"/>
                <a:cs typeface="Arial"/>
                <a:sym typeface="Arial"/>
              </a:rPr>
              <a:t>on_release(key):</a:t>
            </a:r>
            <a:r>
              <a:rPr lang="en-IN" sz="1600">
                <a:solidFill>
                  <a:schemeClr val="dk1"/>
                </a:solidFill>
                <a:latin typeface="Arial"/>
                <a:ea typeface="Arial"/>
                <a:cs typeface="Arial"/>
                <a:sym typeface="Arial"/>
              </a:rPr>
              <a:t> Records released keys and manages flag state.</a:t>
            </a:r>
            <a:endParaRPr sz="1000"/>
          </a:p>
          <a:p>
            <a:pPr indent="-280600" lvl="0" marL="306000" rtl="0" algn="l">
              <a:lnSpc>
                <a:spcPct val="90000"/>
              </a:lnSpc>
              <a:spcBef>
                <a:spcPts val="1080"/>
              </a:spcBef>
              <a:spcAft>
                <a:spcPts val="0"/>
              </a:spcAft>
              <a:buSzPts val="1808"/>
              <a:buChar char="◼"/>
            </a:pPr>
            <a:r>
              <a:rPr b="1" lang="en-IN" sz="2000">
                <a:solidFill>
                  <a:schemeClr val="dk1"/>
                </a:solidFill>
                <a:latin typeface="Arial"/>
                <a:ea typeface="Arial"/>
                <a:cs typeface="Arial"/>
                <a:sym typeface="Arial"/>
              </a:rPr>
              <a:t>Logging:</a:t>
            </a:r>
            <a:endParaRPr sz="2000">
              <a:solidFill>
                <a:schemeClr val="dk1"/>
              </a:solidFill>
              <a:latin typeface="Arial"/>
              <a:ea typeface="Arial"/>
              <a:cs typeface="Arial"/>
              <a:sym typeface="Arial"/>
            </a:endParaRPr>
          </a:p>
          <a:p>
            <a:pPr indent="-260350" lvl="1" marL="742950" rtl="0" algn="l">
              <a:lnSpc>
                <a:spcPct val="80000"/>
              </a:lnSpc>
              <a:spcBef>
                <a:spcPts val="1000"/>
              </a:spcBef>
              <a:spcAft>
                <a:spcPts val="0"/>
              </a:spcAft>
              <a:buSzPts val="1440"/>
              <a:buChar char="◼"/>
            </a:pPr>
            <a:r>
              <a:rPr i="1" lang="en-IN" sz="1600">
                <a:solidFill>
                  <a:schemeClr val="dk1"/>
                </a:solidFill>
                <a:latin typeface="Arial"/>
                <a:ea typeface="Arial"/>
                <a:cs typeface="Arial"/>
                <a:sym typeface="Arial"/>
              </a:rPr>
              <a:t>generate_text_log(key):</a:t>
            </a:r>
            <a:r>
              <a:rPr lang="en-IN" sz="1600">
                <a:solidFill>
                  <a:schemeClr val="dk1"/>
                </a:solidFill>
                <a:latin typeface="Arial"/>
                <a:ea typeface="Arial"/>
                <a:cs typeface="Arial"/>
                <a:sym typeface="Arial"/>
              </a:rPr>
              <a:t> Saves keystrokes in a text file.</a:t>
            </a:r>
            <a:endParaRPr sz="1000"/>
          </a:p>
          <a:p>
            <a:pPr indent="-260350" lvl="1" marL="742950" rtl="0" algn="l">
              <a:lnSpc>
                <a:spcPct val="80000"/>
              </a:lnSpc>
              <a:spcBef>
                <a:spcPts val="1000"/>
              </a:spcBef>
              <a:spcAft>
                <a:spcPts val="0"/>
              </a:spcAft>
              <a:buSzPts val="1440"/>
              <a:buChar char="◼"/>
            </a:pPr>
            <a:r>
              <a:rPr i="1" lang="en-IN" sz="1600">
                <a:solidFill>
                  <a:schemeClr val="dk1"/>
                </a:solidFill>
                <a:latin typeface="Arial"/>
                <a:ea typeface="Arial"/>
                <a:cs typeface="Arial"/>
                <a:sym typeface="Arial"/>
              </a:rPr>
              <a:t>generate_json_file(keys_used):</a:t>
            </a:r>
            <a:r>
              <a:rPr lang="en-IN" sz="1600">
                <a:solidFill>
                  <a:schemeClr val="dk1"/>
                </a:solidFill>
                <a:latin typeface="Arial"/>
                <a:ea typeface="Arial"/>
                <a:cs typeface="Arial"/>
                <a:sym typeface="Arial"/>
              </a:rPr>
              <a:t> Saves keystrokes in a JSON file.</a:t>
            </a:r>
            <a:endParaRPr sz="1000"/>
          </a:p>
          <a:p>
            <a:pPr indent="-280600" lvl="0" marL="306000" rtl="0" algn="l">
              <a:lnSpc>
                <a:spcPct val="90000"/>
              </a:lnSpc>
              <a:spcBef>
                <a:spcPts val="1080"/>
              </a:spcBef>
              <a:spcAft>
                <a:spcPts val="0"/>
              </a:spcAft>
              <a:buSzPts val="1808"/>
              <a:buChar char="◼"/>
            </a:pPr>
            <a:r>
              <a:rPr b="1" lang="en-IN" sz="2000">
                <a:solidFill>
                  <a:schemeClr val="dk1"/>
                </a:solidFill>
                <a:latin typeface="Arial"/>
                <a:ea typeface="Arial"/>
                <a:cs typeface="Arial"/>
                <a:sym typeface="Arial"/>
              </a:rPr>
              <a:t>Keylogger Control:</a:t>
            </a:r>
            <a:endParaRPr sz="2000">
              <a:solidFill>
                <a:schemeClr val="dk1"/>
              </a:solidFill>
              <a:latin typeface="Arial"/>
              <a:ea typeface="Arial"/>
              <a:cs typeface="Arial"/>
              <a:sym typeface="Arial"/>
            </a:endParaRPr>
          </a:p>
          <a:p>
            <a:pPr indent="-260350" lvl="1" marL="742950" rtl="0" algn="l">
              <a:lnSpc>
                <a:spcPct val="80000"/>
              </a:lnSpc>
              <a:spcBef>
                <a:spcPts val="1000"/>
              </a:spcBef>
              <a:spcAft>
                <a:spcPts val="0"/>
              </a:spcAft>
              <a:buSzPts val="1440"/>
              <a:buChar char="◼"/>
            </a:pPr>
            <a:r>
              <a:rPr i="1" lang="en-IN" sz="1600">
                <a:solidFill>
                  <a:schemeClr val="dk1"/>
                </a:solidFill>
                <a:latin typeface="Arial"/>
                <a:ea typeface="Arial"/>
                <a:cs typeface="Arial"/>
                <a:sym typeface="Arial"/>
              </a:rPr>
              <a:t>start_keylogger():</a:t>
            </a:r>
            <a:r>
              <a:rPr lang="en-IN" sz="1600">
                <a:solidFill>
                  <a:schemeClr val="dk1"/>
                </a:solidFill>
                <a:latin typeface="Arial"/>
                <a:ea typeface="Arial"/>
                <a:cs typeface="Arial"/>
                <a:sym typeface="Arial"/>
              </a:rPr>
              <a:t> Initiates keylogging process.</a:t>
            </a:r>
            <a:endParaRPr sz="1000"/>
          </a:p>
          <a:p>
            <a:pPr indent="-260350" lvl="1" marL="742950" rtl="0" algn="l">
              <a:lnSpc>
                <a:spcPct val="80000"/>
              </a:lnSpc>
              <a:spcBef>
                <a:spcPts val="1000"/>
              </a:spcBef>
              <a:spcAft>
                <a:spcPts val="0"/>
              </a:spcAft>
              <a:buSzPts val="1440"/>
              <a:buChar char="◼"/>
            </a:pPr>
            <a:r>
              <a:rPr i="1" lang="en-IN" sz="1600">
                <a:solidFill>
                  <a:schemeClr val="dk1"/>
                </a:solidFill>
                <a:latin typeface="Arial"/>
                <a:ea typeface="Arial"/>
                <a:cs typeface="Arial"/>
                <a:sym typeface="Arial"/>
              </a:rPr>
              <a:t>stop_keylogger():</a:t>
            </a:r>
            <a:r>
              <a:rPr lang="en-IN" sz="1600">
                <a:solidFill>
                  <a:schemeClr val="dk1"/>
                </a:solidFill>
                <a:latin typeface="Arial"/>
                <a:ea typeface="Arial"/>
                <a:cs typeface="Arial"/>
                <a:sym typeface="Arial"/>
              </a:rPr>
              <a:t> Stops keylogging.</a:t>
            </a:r>
            <a:endParaRPr sz="1000"/>
          </a:p>
          <a:p>
            <a:pPr indent="-206121" lvl="0" marL="305435" rtl="0" algn="l">
              <a:lnSpc>
                <a:spcPct val="90000"/>
              </a:lnSpc>
              <a:spcBef>
                <a:spcPts val="940"/>
              </a:spcBef>
              <a:spcAft>
                <a:spcPts val="0"/>
              </a:spcAft>
              <a:buSzPts val="1564"/>
              <a:buNone/>
            </a:pPr>
            <a:r>
              <a:t/>
            </a:r>
            <a:endParaRPr sz="1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9"/>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RESULT</a:t>
            </a:r>
            <a:endParaRPr/>
          </a:p>
        </p:txBody>
      </p:sp>
      <p:sp>
        <p:nvSpPr>
          <p:cNvPr id="134" name="Google Shape;134;p19"/>
          <p:cNvSpPr txBox="1"/>
          <p:nvPr>
            <p:ph idx="1" type="body"/>
          </p:nvPr>
        </p:nvSpPr>
        <p:spPr>
          <a:xfrm>
            <a:off x="221575" y="1282950"/>
            <a:ext cx="11029500" cy="1944000"/>
          </a:xfrm>
          <a:prstGeom prst="rect">
            <a:avLst/>
          </a:prstGeom>
          <a:noFill/>
          <a:ln>
            <a:noFill/>
          </a:ln>
        </p:spPr>
        <p:txBody>
          <a:bodyPr anchorCtr="0" anchor="ctr" bIns="45700" lIns="91425" spcFirstLastPara="1" rIns="91425" wrap="square" tIns="45700">
            <a:normAutofit/>
          </a:bodyPr>
          <a:lstStyle/>
          <a:p>
            <a:pPr indent="-306000" lvl="0" marL="306000" rtl="0" algn="l">
              <a:lnSpc>
                <a:spcPct val="110000"/>
              </a:lnSpc>
              <a:spcBef>
                <a:spcPts val="0"/>
              </a:spcBef>
              <a:spcAft>
                <a:spcPts val="0"/>
              </a:spcAft>
              <a:buSzPts val="1840"/>
              <a:buChar char="◼"/>
            </a:pPr>
            <a:r>
              <a:rPr lang="en-IN" sz="2000">
                <a:solidFill>
                  <a:schemeClr val="dk1"/>
                </a:solidFill>
                <a:latin typeface="Arial"/>
                <a:ea typeface="Arial"/>
                <a:cs typeface="Arial"/>
                <a:sym typeface="Arial"/>
              </a:rPr>
              <a:t>The GUI presents "Start" and "Stop" buttons to control the keylogging process. Upon starting, the keylogger captures keystrokes and saves them in designated files. Stopping the keylogger halts the logging process.</a:t>
            </a:r>
            <a:endParaRPr sz="2000">
              <a:solidFill>
                <a:schemeClr val="dk1"/>
              </a:solidFill>
              <a:latin typeface="Arial"/>
              <a:ea typeface="Arial"/>
              <a:cs typeface="Arial"/>
              <a:sym typeface="Arial"/>
            </a:endParaRPr>
          </a:p>
          <a:p>
            <a:pPr indent="0" lvl="0" marL="0" rtl="0" algn="l">
              <a:lnSpc>
                <a:spcPct val="110000"/>
              </a:lnSpc>
              <a:spcBef>
                <a:spcPts val="0"/>
              </a:spcBef>
              <a:spcAft>
                <a:spcPts val="0"/>
              </a:spcAft>
              <a:buSzPts val="2208"/>
              <a:buNone/>
            </a:pPr>
            <a:r>
              <a:t/>
            </a:r>
            <a:endParaRPr sz="2400">
              <a:solidFill>
                <a:srgbClr val="0F0F0F"/>
              </a:solidFill>
            </a:endParaRPr>
          </a:p>
        </p:txBody>
      </p:sp>
      <p:pic>
        <p:nvPicPr>
          <p:cNvPr id="135" name="Google Shape;135;p19"/>
          <p:cNvPicPr preferRelativeResize="0"/>
          <p:nvPr/>
        </p:nvPicPr>
        <p:blipFill rotWithShape="1">
          <a:blip r:embed="rId3">
            <a:alphaModFix/>
          </a:blip>
          <a:srcRect b="0" l="0" r="0" t="0"/>
          <a:stretch/>
        </p:blipFill>
        <p:spPr>
          <a:xfrm>
            <a:off x="791151" y="3277451"/>
            <a:ext cx="2362405" cy="2636748"/>
          </a:xfrm>
          <a:prstGeom prst="rect">
            <a:avLst/>
          </a:prstGeom>
          <a:noFill/>
          <a:ln>
            <a:noFill/>
          </a:ln>
        </p:spPr>
      </p:pic>
      <p:pic>
        <p:nvPicPr>
          <p:cNvPr id="136" name="Google Shape;136;p19"/>
          <p:cNvPicPr preferRelativeResize="0"/>
          <p:nvPr/>
        </p:nvPicPr>
        <p:blipFill rotWithShape="1">
          <a:blip r:embed="rId4">
            <a:alphaModFix/>
          </a:blip>
          <a:srcRect b="0" l="0" r="0" t="0"/>
          <a:stretch/>
        </p:blipFill>
        <p:spPr>
          <a:xfrm>
            <a:off x="4433977" y="3277462"/>
            <a:ext cx="2400508" cy="260626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0"/>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CONCLUSION</a:t>
            </a:r>
            <a:endParaRPr/>
          </a:p>
        </p:txBody>
      </p:sp>
      <p:sp>
        <p:nvSpPr>
          <p:cNvPr id="142" name="Google Shape;142;p20"/>
          <p:cNvSpPr txBox="1"/>
          <p:nvPr>
            <p:ph idx="1" type="body"/>
          </p:nvPr>
        </p:nvSpPr>
        <p:spPr>
          <a:xfrm>
            <a:off x="581200" y="1302025"/>
            <a:ext cx="11029500" cy="2663400"/>
          </a:xfrm>
          <a:prstGeom prst="rect">
            <a:avLst/>
          </a:prstGeom>
          <a:noFill/>
          <a:ln>
            <a:noFill/>
          </a:ln>
        </p:spPr>
        <p:txBody>
          <a:bodyPr anchorCtr="0" anchor="ctr" bIns="45700" lIns="91425" spcFirstLastPara="1" rIns="91425" wrap="square" tIns="45700">
            <a:normAutofit/>
          </a:bodyPr>
          <a:lstStyle/>
          <a:p>
            <a:pPr indent="-306000" lvl="0" marL="306000" rtl="0" algn="l">
              <a:lnSpc>
                <a:spcPct val="110000"/>
              </a:lnSpc>
              <a:spcBef>
                <a:spcPts val="0"/>
              </a:spcBef>
              <a:spcAft>
                <a:spcPts val="0"/>
              </a:spcAft>
              <a:buSzPts val="1840"/>
              <a:buChar char="◼"/>
            </a:pPr>
            <a:r>
              <a:rPr lang="en-IN" sz="2000">
                <a:solidFill>
                  <a:srgbClr val="0D0D0D"/>
                </a:solidFill>
                <a:latin typeface="Arial"/>
                <a:ea typeface="Arial"/>
                <a:cs typeface="Arial"/>
                <a:sym typeface="Arial"/>
              </a:rPr>
              <a:t>In conclusion, while a keylogger project may offer technical challenges and learning opportunities, it's essential to approach such a project with caution and consideration of its ethical implications. Keyloggers have the potential to infringe on privacy, compromise security, and violate laws and regulations related to surveillance and data protection.</a:t>
            </a:r>
            <a:endParaRPr sz="2000"/>
          </a:p>
          <a:p>
            <a:pPr indent="0" lvl="0" marL="306000" rtl="0" algn="l">
              <a:lnSpc>
                <a:spcPct val="110000"/>
              </a:lnSpc>
              <a:spcBef>
                <a:spcPts val="0"/>
              </a:spcBef>
              <a:spcAft>
                <a:spcPts val="0"/>
              </a:spcAft>
              <a:buSzPts val="1656"/>
              <a:buNone/>
            </a:pPr>
            <a:r>
              <a:t/>
            </a:r>
            <a:endParaRPr sz="2000">
              <a:solidFill>
                <a:srgbClr val="0F0F0F"/>
              </a:solidFill>
            </a:endParaRPr>
          </a:p>
        </p:txBody>
      </p:sp>
      <p:pic>
        <p:nvPicPr>
          <p:cNvPr id="143" name="Google Shape;143;p20"/>
          <p:cNvPicPr preferRelativeResize="0"/>
          <p:nvPr/>
        </p:nvPicPr>
        <p:blipFill rotWithShape="1">
          <a:blip r:embed="rId3">
            <a:alphaModFix/>
          </a:blip>
          <a:srcRect b="0" l="0" r="0" t="0"/>
          <a:stretch/>
        </p:blipFill>
        <p:spPr>
          <a:xfrm>
            <a:off x="0" y="3427750"/>
            <a:ext cx="11887203" cy="997831"/>
          </a:xfrm>
          <a:prstGeom prst="rect">
            <a:avLst/>
          </a:prstGeom>
          <a:noFill/>
          <a:ln>
            <a:noFill/>
          </a:ln>
        </p:spPr>
      </p:pic>
      <p:pic>
        <p:nvPicPr>
          <p:cNvPr id="144" name="Google Shape;144;p20"/>
          <p:cNvPicPr preferRelativeResize="0"/>
          <p:nvPr/>
        </p:nvPicPr>
        <p:blipFill rotWithShape="1">
          <a:blip r:embed="rId4">
            <a:alphaModFix/>
          </a:blip>
          <a:srcRect b="0" l="0" r="0" t="0"/>
          <a:stretch/>
        </p:blipFill>
        <p:spPr>
          <a:xfrm>
            <a:off x="194375" y="4587706"/>
            <a:ext cx="11887199" cy="100432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1"/>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p>
            <a:pPr indent="-306000" lvl="0" marL="306000" rtl="0" algn="l">
              <a:lnSpc>
                <a:spcPct val="110000"/>
              </a:lnSpc>
              <a:spcBef>
                <a:spcPts val="0"/>
              </a:spcBef>
              <a:spcAft>
                <a:spcPts val="0"/>
              </a:spcAft>
              <a:buSzPts val="1840"/>
              <a:buChar char="◼"/>
            </a:pPr>
            <a:r>
              <a:rPr lang="en-IN" sz="2000">
                <a:solidFill>
                  <a:schemeClr val="dk1"/>
                </a:solidFill>
                <a:latin typeface="Arial"/>
                <a:ea typeface="Arial"/>
                <a:cs typeface="Arial"/>
                <a:sym typeface="Arial"/>
              </a:rPr>
              <a:t>Enhancing Security Measures: Implement encryption techniques to secure logged data.</a:t>
            </a:r>
            <a:endParaRPr/>
          </a:p>
          <a:p>
            <a:pPr indent="-306000" lvl="0" marL="306000" rtl="0" algn="l">
              <a:lnSpc>
                <a:spcPct val="110000"/>
              </a:lnSpc>
              <a:spcBef>
                <a:spcPts val="1000"/>
              </a:spcBef>
              <a:spcAft>
                <a:spcPts val="0"/>
              </a:spcAft>
              <a:buSzPts val="1840"/>
              <a:buChar char="◼"/>
            </a:pPr>
            <a:r>
              <a:rPr lang="en-IN" sz="2000">
                <a:solidFill>
                  <a:schemeClr val="dk1"/>
                </a:solidFill>
                <a:latin typeface="Arial"/>
                <a:ea typeface="Arial"/>
                <a:cs typeface="Arial"/>
                <a:sym typeface="Arial"/>
              </a:rPr>
              <a:t>User Authentication: Integrate user authentication mechanisms to prevent unauthorized access.</a:t>
            </a:r>
            <a:endParaRPr/>
          </a:p>
          <a:p>
            <a:pPr indent="-306000" lvl="0" marL="306000" rtl="0" algn="l">
              <a:lnSpc>
                <a:spcPct val="110000"/>
              </a:lnSpc>
              <a:spcBef>
                <a:spcPts val="1000"/>
              </a:spcBef>
              <a:spcAft>
                <a:spcPts val="0"/>
              </a:spcAft>
              <a:buSzPts val="1840"/>
              <a:buChar char="◼"/>
            </a:pPr>
            <a:r>
              <a:rPr lang="en-IN" sz="2000">
                <a:solidFill>
                  <a:schemeClr val="dk1"/>
                </a:solidFill>
                <a:latin typeface="Arial"/>
                <a:ea typeface="Arial"/>
                <a:cs typeface="Arial"/>
                <a:sym typeface="Arial"/>
              </a:rPr>
              <a:t>Advanced Logging: Implement advanced logging features, such as timestamping and window tracking.</a:t>
            </a:r>
            <a:endParaRPr/>
          </a:p>
          <a:p>
            <a:pPr indent="-206121" lvl="0" marL="305435" rtl="0" algn="l">
              <a:lnSpc>
                <a:spcPct val="110000"/>
              </a:lnSpc>
              <a:spcBef>
                <a:spcPts val="940"/>
              </a:spcBef>
              <a:spcAft>
                <a:spcPts val="0"/>
              </a:spcAft>
              <a:buSzPts val="1564"/>
              <a:buNone/>
            </a:pPr>
            <a:r>
              <a:t/>
            </a:r>
            <a:endParaRPr b="1" sz="2000"/>
          </a:p>
        </p:txBody>
      </p:sp>
      <p:sp>
        <p:nvSpPr>
          <p:cNvPr id="150" name="Google Shape;150;p21"/>
          <p:cNvSpPr txBox="1"/>
          <p:nvPr/>
        </p:nvSpPr>
        <p:spPr>
          <a:xfrm>
            <a:off x="535670" y="844659"/>
            <a:ext cx="11029616" cy="530296"/>
          </a:xfrm>
          <a:prstGeom prst="rect">
            <a:avLst/>
          </a:prstGeom>
          <a:noFill/>
          <a:ln>
            <a:noFill/>
          </a:ln>
        </p:spPr>
        <p:txBody>
          <a:bodyPr anchorCtr="0" anchor="b" bIns="45700" lIns="91425" spcFirstLastPara="1" rIns="91425" wrap="square" tIns="45700">
            <a:normAutofit fontScale="75000" lnSpcReduction="20000"/>
          </a:bodyPr>
          <a:lstStyle/>
          <a:p>
            <a:pPr indent="0" lvl="0" marL="0" marR="0" rtl="0" algn="l">
              <a:lnSpc>
                <a:spcPct val="100000"/>
              </a:lnSpc>
              <a:spcBef>
                <a:spcPts val="0"/>
              </a:spcBef>
              <a:spcAft>
                <a:spcPts val="0"/>
              </a:spcAft>
              <a:buClr>
                <a:schemeClr val="accent1"/>
              </a:buClr>
              <a:buSzPct val="100000"/>
              <a:buFont typeface="Arial"/>
              <a:buNone/>
            </a:pPr>
            <a:r>
              <a:rPr b="1" i="0" lang="en-IN" sz="4400" u="none" cap="none" strike="noStrike">
                <a:solidFill>
                  <a:schemeClr val="accent1"/>
                </a:solidFill>
                <a:latin typeface="Arial"/>
                <a:ea typeface="Arial"/>
                <a:cs typeface="Arial"/>
                <a:sym typeface="Arial"/>
              </a:rPr>
              <a:t>FUTURE SCOPE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