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097ACC-C08F-4C88-ADF2-CB4C3B2116DC}" v="25" dt="2020-02-07T03:30:40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42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an Ragunathan" userId="3f6d6a4399deb699" providerId="LiveId" clId="{E7097ACC-C08F-4C88-ADF2-CB4C3B2116DC}"/>
    <pc:docChg chg="undo redo custSel mod addSld delSld modSld">
      <pc:chgData name="Kumaran Ragunathan" userId="3f6d6a4399deb699" providerId="LiveId" clId="{E7097ACC-C08F-4C88-ADF2-CB4C3B2116DC}" dt="2020-02-07T03:41:06.796" v="192" actId="113"/>
      <pc:docMkLst>
        <pc:docMk/>
      </pc:docMkLst>
      <pc:sldChg chg="modSp">
        <pc:chgData name="Kumaran Ragunathan" userId="3f6d6a4399deb699" providerId="LiveId" clId="{E7097ACC-C08F-4C88-ADF2-CB4C3B2116DC}" dt="2020-02-07T03:40:55.699" v="191" actId="113"/>
        <pc:sldMkLst>
          <pc:docMk/>
          <pc:sldMk cId="3394606844" sldId="256"/>
        </pc:sldMkLst>
        <pc:spChg chg="mod">
          <ac:chgData name="Kumaran Ragunathan" userId="3f6d6a4399deb699" providerId="LiveId" clId="{E7097ACC-C08F-4C88-ADF2-CB4C3B2116DC}" dt="2020-02-07T03:40:55.699" v="191" actId="113"/>
          <ac:spMkLst>
            <pc:docMk/>
            <pc:sldMk cId="3394606844" sldId="256"/>
            <ac:spMk id="2" creationId="{95C668C4-92A9-4B43-A8A2-5E4A7043CF3A}"/>
          </ac:spMkLst>
        </pc:spChg>
        <pc:spChg chg="mod">
          <ac:chgData name="Kumaran Ragunathan" userId="3f6d6a4399deb699" providerId="LiveId" clId="{E7097ACC-C08F-4C88-ADF2-CB4C3B2116DC}" dt="2020-02-07T03:40:41.137" v="188" actId="20577"/>
          <ac:spMkLst>
            <pc:docMk/>
            <pc:sldMk cId="3394606844" sldId="256"/>
            <ac:spMk id="3" creationId="{5838453A-69BC-40CD-8CB7-E66E8CD70587}"/>
          </ac:spMkLst>
        </pc:spChg>
      </pc:sldChg>
      <pc:sldChg chg="modSp">
        <pc:chgData name="Kumaran Ragunathan" userId="3f6d6a4399deb699" providerId="LiveId" clId="{E7097ACC-C08F-4C88-ADF2-CB4C3B2116DC}" dt="2020-02-07T03:39:47.093" v="173" actId="2711"/>
        <pc:sldMkLst>
          <pc:docMk/>
          <pc:sldMk cId="3199539966" sldId="257"/>
        </pc:sldMkLst>
        <pc:spChg chg="mod">
          <ac:chgData name="Kumaran Ragunathan" userId="3f6d6a4399deb699" providerId="LiveId" clId="{E7097ACC-C08F-4C88-ADF2-CB4C3B2116DC}" dt="2020-02-07T03:39:47.093" v="173" actId="2711"/>
          <ac:spMkLst>
            <pc:docMk/>
            <pc:sldMk cId="3199539966" sldId="257"/>
            <ac:spMk id="2" creationId="{47F4B1CC-CA33-4EF4-A09E-68DEBCF7AAFB}"/>
          </ac:spMkLst>
        </pc:spChg>
        <pc:spChg chg="mod">
          <ac:chgData name="Kumaran Ragunathan" userId="3f6d6a4399deb699" providerId="LiveId" clId="{E7097ACC-C08F-4C88-ADF2-CB4C3B2116DC}" dt="2020-02-07T03:39:47.093" v="173" actId="2711"/>
          <ac:spMkLst>
            <pc:docMk/>
            <pc:sldMk cId="3199539966" sldId="257"/>
            <ac:spMk id="3" creationId="{B3E73552-1A7B-4B7B-A67F-11BD232689BF}"/>
          </ac:spMkLst>
        </pc:spChg>
        <pc:spChg chg="mod">
          <ac:chgData name="Kumaran Ragunathan" userId="3f6d6a4399deb699" providerId="LiveId" clId="{E7097ACC-C08F-4C88-ADF2-CB4C3B2116DC}" dt="2020-02-07T03:39:47.093" v="173" actId="2711"/>
          <ac:spMkLst>
            <pc:docMk/>
            <pc:sldMk cId="3199539966" sldId="257"/>
            <ac:spMk id="13" creationId="{219C7708-1B94-4446-9DB9-5629351869D8}"/>
          </ac:spMkLst>
        </pc:spChg>
        <pc:spChg chg="mod">
          <ac:chgData name="Kumaran Ragunathan" userId="3f6d6a4399deb699" providerId="LiveId" clId="{E7097ACC-C08F-4C88-ADF2-CB4C3B2116DC}" dt="2020-02-07T03:39:47.093" v="173" actId="2711"/>
          <ac:spMkLst>
            <pc:docMk/>
            <pc:sldMk cId="3199539966" sldId="257"/>
            <ac:spMk id="14" creationId="{9FC04344-19C6-45EF-8674-10EBC1B1E773}"/>
          </ac:spMkLst>
        </pc:spChg>
        <pc:spChg chg="mod">
          <ac:chgData name="Kumaran Ragunathan" userId="3f6d6a4399deb699" providerId="LiveId" clId="{E7097ACC-C08F-4C88-ADF2-CB4C3B2116DC}" dt="2020-02-07T03:39:47.093" v="173" actId="2711"/>
          <ac:spMkLst>
            <pc:docMk/>
            <pc:sldMk cId="3199539966" sldId="257"/>
            <ac:spMk id="23" creationId="{F7A3A981-DEC9-4BCA-AF79-B0A26BEA9E17}"/>
          </ac:spMkLst>
        </pc:spChg>
        <pc:spChg chg="mod">
          <ac:chgData name="Kumaran Ragunathan" userId="3f6d6a4399deb699" providerId="LiveId" clId="{E7097ACC-C08F-4C88-ADF2-CB4C3B2116DC}" dt="2020-02-07T03:39:47.093" v="173" actId="2711"/>
          <ac:spMkLst>
            <pc:docMk/>
            <pc:sldMk cId="3199539966" sldId="257"/>
            <ac:spMk id="24" creationId="{EE5AE7F5-4EF7-4A60-8DC1-A8CCDE18887A}"/>
          </ac:spMkLst>
        </pc:spChg>
        <pc:spChg chg="mod">
          <ac:chgData name="Kumaran Ragunathan" userId="3f6d6a4399deb699" providerId="LiveId" clId="{E7097ACC-C08F-4C88-ADF2-CB4C3B2116DC}" dt="2020-02-07T03:39:47.093" v="173" actId="2711"/>
          <ac:spMkLst>
            <pc:docMk/>
            <pc:sldMk cId="3199539966" sldId="257"/>
            <ac:spMk id="28" creationId="{20521CD6-3462-45AA-A3B6-76EE26F4D3DC}"/>
          </ac:spMkLst>
        </pc:spChg>
        <pc:spChg chg="mod">
          <ac:chgData name="Kumaran Ragunathan" userId="3f6d6a4399deb699" providerId="LiveId" clId="{E7097ACC-C08F-4C88-ADF2-CB4C3B2116DC}" dt="2020-02-07T03:39:47.093" v="173" actId="2711"/>
          <ac:spMkLst>
            <pc:docMk/>
            <pc:sldMk cId="3199539966" sldId="257"/>
            <ac:spMk id="30" creationId="{2EE8289F-4A8E-49A9-B787-76198D84FD85}"/>
          </ac:spMkLst>
        </pc:spChg>
        <pc:spChg chg="mod">
          <ac:chgData name="Kumaran Ragunathan" userId="3f6d6a4399deb699" providerId="LiveId" clId="{E7097ACC-C08F-4C88-ADF2-CB4C3B2116DC}" dt="2020-02-07T03:39:47.093" v="173" actId="2711"/>
          <ac:spMkLst>
            <pc:docMk/>
            <pc:sldMk cId="3199539966" sldId="257"/>
            <ac:spMk id="31" creationId="{BC200B55-D998-4A08-B680-F111DBA27A1D}"/>
          </ac:spMkLst>
        </pc:spChg>
        <pc:spChg chg="mod">
          <ac:chgData name="Kumaran Ragunathan" userId="3f6d6a4399deb699" providerId="LiveId" clId="{E7097ACC-C08F-4C88-ADF2-CB4C3B2116DC}" dt="2020-02-07T03:39:47.093" v="173" actId="2711"/>
          <ac:spMkLst>
            <pc:docMk/>
            <pc:sldMk cId="3199539966" sldId="257"/>
            <ac:spMk id="33" creationId="{72D4A5E8-EA14-44B6-B464-5FD9484B68FB}"/>
          </ac:spMkLst>
        </pc:spChg>
      </pc:sldChg>
      <pc:sldChg chg="modSp">
        <pc:chgData name="Kumaran Ragunathan" userId="3f6d6a4399deb699" providerId="LiveId" clId="{E7097ACC-C08F-4C88-ADF2-CB4C3B2116DC}" dt="2020-02-07T03:41:06.796" v="192" actId="113"/>
        <pc:sldMkLst>
          <pc:docMk/>
          <pc:sldMk cId="2816699861" sldId="263"/>
        </pc:sldMkLst>
        <pc:spChg chg="mod">
          <ac:chgData name="Kumaran Ragunathan" userId="3f6d6a4399deb699" providerId="LiveId" clId="{E7097ACC-C08F-4C88-ADF2-CB4C3B2116DC}" dt="2020-02-07T03:41:06.796" v="192" actId="113"/>
          <ac:spMkLst>
            <pc:docMk/>
            <pc:sldMk cId="2816699861" sldId="263"/>
            <ac:spMk id="2" creationId="{2DBA7813-77CF-44A5-B23C-E6B2E82D677B}"/>
          </ac:spMkLst>
        </pc:spChg>
      </pc:sldChg>
      <pc:sldChg chg="addSp delSp modSp">
        <pc:chgData name="Kumaran Ragunathan" userId="3f6d6a4399deb699" providerId="LiveId" clId="{E7097ACC-C08F-4C88-ADF2-CB4C3B2116DC}" dt="2020-02-07T03:23:18.743" v="19" actId="1076"/>
        <pc:sldMkLst>
          <pc:docMk/>
          <pc:sldMk cId="1668077314" sldId="265"/>
        </pc:sldMkLst>
        <pc:spChg chg="mod">
          <ac:chgData name="Kumaran Ragunathan" userId="3f6d6a4399deb699" providerId="LiveId" clId="{E7097ACC-C08F-4C88-ADF2-CB4C3B2116DC}" dt="2020-02-07T03:21:20.973" v="0" actId="26606"/>
          <ac:spMkLst>
            <pc:docMk/>
            <pc:sldMk cId="1668077314" sldId="265"/>
            <ac:spMk id="2" creationId="{2DBA7813-77CF-44A5-B23C-E6B2E82D677B}"/>
          </ac:spMkLst>
        </pc:spChg>
        <pc:spChg chg="add mod">
          <ac:chgData name="Kumaran Ragunathan" userId="3f6d6a4399deb699" providerId="LiveId" clId="{E7097ACC-C08F-4C88-ADF2-CB4C3B2116DC}" dt="2020-02-07T03:23:18.743" v="19" actId="1076"/>
          <ac:spMkLst>
            <pc:docMk/>
            <pc:sldMk cId="1668077314" sldId="265"/>
            <ac:spMk id="7" creationId="{21D44333-F4D6-4639-936B-024DA89D0C9C}"/>
          </ac:spMkLst>
        </pc:spChg>
        <pc:spChg chg="add del">
          <ac:chgData name="Kumaran Ragunathan" userId="3f6d6a4399deb699" providerId="LiveId" clId="{E7097ACC-C08F-4C88-ADF2-CB4C3B2116DC}" dt="2020-02-07T03:22:59.263" v="15"/>
          <ac:spMkLst>
            <pc:docMk/>
            <pc:sldMk cId="1668077314" sldId="265"/>
            <ac:spMk id="8" creationId="{8467FA0D-0559-45FA-9A03-5579D47DF6D6}"/>
          </ac:spMkLst>
        </pc:spChg>
        <pc:picChg chg="mod">
          <ac:chgData name="Kumaran Ragunathan" userId="3f6d6a4399deb699" providerId="LiveId" clId="{E7097ACC-C08F-4C88-ADF2-CB4C3B2116DC}" dt="2020-02-07T03:22:49.758" v="12" actId="1076"/>
          <ac:picMkLst>
            <pc:docMk/>
            <pc:sldMk cId="1668077314" sldId="265"/>
            <ac:picMk id="6" creationId="{6D14824D-BF96-4773-8B40-7DAC72F2FC64}"/>
          </ac:picMkLst>
        </pc:picChg>
      </pc:sldChg>
      <pc:sldChg chg="addSp delSp modSp add">
        <pc:chgData name="Kumaran Ragunathan" userId="3f6d6a4399deb699" providerId="LiveId" clId="{E7097ACC-C08F-4C88-ADF2-CB4C3B2116DC}" dt="2020-02-07T03:24:19.184" v="21" actId="1076"/>
        <pc:sldMkLst>
          <pc:docMk/>
          <pc:sldMk cId="377295236" sldId="266"/>
        </pc:sldMkLst>
        <pc:spChg chg="mod">
          <ac:chgData name="Kumaran Ragunathan" userId="3f6d6a4399deb699" providerId="LiveId" clId="{E7097ACC-C08F-4C88-ADF2-CB4C3B2116DC}" dt="2020-02-07T03:22:02.269" v="11" actId="26606"/>
          <ac:spMkLst>
            <pc:docMk/>
            <pc:sldMk cId="377295236" sldId="266"/>
            <ac:spMk id="2" creationId="{2DBA7813-77CF-44A5-B23C-E6B2E82D677B}"/>
          </ac:spMkLst>
        </pc:spChg>
        <pc:picChg chg="add mod">
          <ac:chgData name="Kumaran Ragunathan" userId="3f6d6a4399deb699" providerId="LiveId" clId="{E7097ACC-C08F-4C88-ADF2-CB4C3B2116DC}" dt="2020-02-07T03:24:19.184" v="21" actId="1076"/>
          <ac:picMkLst>
            <pc:docMk/>
            <pc:sldMk cId="377295236" sldId="266"/>
            <ac:picMk id="4" creationId="{32C3C655-DDCC-45CA-9430-CECDCA42A5EE}"/>
          </ac:picMkLst>
        </pc:picChg>
        <pc:picChg chg="del">
          <ac:chgData name="Kumaran Ragunathan" userId="3f6d6a4399deb699" providerId="LiveId" clId="{E7097ACC-C08F-4C88-ADF2-CB4C3B2116DC}" dt="2020-02-07T03:21:35.251" v="2" actId="478"/>
          <ac:picMkLst>
            <pc:docMk/>
            <pc:sldMk cId="377295236" sldId="266"/>
            <ac:picMk id="6" creationId="{6D14824D-BF96-4773-8B40-7DAC72F2FC64}"/>
          </ac:picMkLst>
        </pc:picChg>
      </pc:sldChg>
      <pc:sldChg chg="addSp delSp modSp add">
        <pc:chgData name="Kumaran Ragunathan" userId="3f6d6a4399deb699" providerId="LiveId" clId="{E7097ACC-C08F-4C88-ADF2-CB4C3B2116DC}" dt="2020-02-07T03:29:09.551" v="92" actId="1076"/>
        <pc:sldMkLst>
          <pc:docMk/>
          <pc:sldMk cId="4248826964" sldId="267"/>
        </pc:sldMkLst>
        <pc:spChg chg="mod">
          <ac:chgData name="Kumaran Ragunathan" userId="3f6d6a4399deb699" providerId="LiveId" clId="{E7097ACC-C08F-4C88-ADF2-CB4C3B2116DC}" dt="2020-02-07T03:27:48.794" v="60" actId="1076"/>
          <ac:spMkLst>
            <pc:docMk/>
            <pc:sldMk cId="4248826964" sldId="267"/>
            <ac:spMk id="2" creationId="{2DBA7813-77CF-44A5-B23C-E6B2E82D677B}"/>
          </ac:spMkLst>
        </pc:spChg>
        <pc:spChg chg="add del">
          <ac:chgData name="Kumaran Ragunathan" userId="3f6d6a4399deb699" providerId="LiveId" clId="{E7097ACC-C08F-4C88-ADF2-CB4C3B2116DC}" dt="2020-02-07T03:24:30.324" v="25"/>
          <ac:spMkLst>
            <pc:docMk/>
            <pc:sldMk cId="4248826964" sldId="267"/>
            <ac:spMk id="3" creationId="{3A6176FC-687C-4931-8C6F-A981ACB36350}"/>
          </ac:spMkLst>
        </pc:spChg>
        <pc:spChg chg="add mod">
          <ac:chgData name="Kumaran Ragunathan" userId="3f6d6a4399deb699" providerId="LiveId" clId="{E7097ACC-C08F-4C88-ADF2-CB4C3B2116DC}" dt="2020-02-07T03:29:02.258" v="91" actId="1076"/>
          <ac:spMkLst>
            <pc:docMk/>
            <pc:sldMk cId="4248826964" sldId="267"/>
            <ac:spMk id="9" creationId="{DC1BFE89-1183-4A65-8382-B11BB19AF0B8}"/>
          </ac:spMkLst>
        </pc:spChg>
        <pc:spChg chg="add mod">
          <ac:chgData name="Kumaran Ragunathan" userId="3f6d6a4399deb699" providerId="LiveId" clId="{E7097ACC-C08F-4C88-ADF2-CB4C3B2116DC}" dt="2020-02-07T03:28:59.303" v="90" actId="1076"/>
          <ac:spMkLst>
            <pc:docMk/>
            <pc:sldMk cId="4248826964" sldId="267"/>
            <ac:spMk id="10" creationId="{7B56FE76-7AE8-4EB1-9A31-7E5C2731DE56}"/>
          </ac:spMkLst>
        </pc:spChg>
        <pc:graphicFrameChg chg="add del">
          <ac:chgData name="Kumaran Ragunathan" userId="3f6d6a4399deb699" providerId="LiveId" clId="{E7097ACC-C08F-4C88-ADF2-CB4C3B2116DC}" dt="2020-02-07T03:24:39.783" v="27"/>
          <ac:graphicFrameMkLst>
            <pc:docMk/>
            <pc:sldMk cId="4248826964" sldId="267"/>
            <ac:graphicFrameMk id="5" creationId="{CF447498-827A-42EC-B49A-3AD79177C66C}"/>
          </ac:graphicFrameMkLst>
        </pc:graphicFrameChg>
        <pc:graphicFrameChg chg="add mod modGraphic">
          <ac:chgData name="Kumaran Ragunathan" userId="3f6d6a4399deb699" providerId="LiveId" clId="{E7097ACC-C08F-4C88-ADF2-CB4C3B2116DC}" dt="2020-02-07T03:29:09.551" v="92" actId="1076"/>
          <ac:graphicFrameMkLst>
            <pc:docMk/>
            <pc:sldMk cId="4248826964" sldId="267"/>
            <ac:graphicFrameMk id="6" creationId="{1EF587DB-6ACC-4DE6-A00A-D1276A8FFCB9}"/>
          </ac:graphicFrameMkLst>
        </pc:graphicFrameChg>
        <pc:picChg chg="del">
          <ac:chgData name="Kumaran Ragunathan" userId="3f6d6a4399deb699" providerId="LiveId" clId="{E7097ACC-C08F-4C88-ADF2-CB4C3B2116DC}" dt="2020-02-07T03:24:24.743" v="23" actId="478"/>
          <ac:picMkLst>
            <pc:docMk/>
            <pc:sldMk cId="4248826964" sldId="267"/>
            <ac:picMk id="4" creationId="{32C3C655-DDCC-45CA-9430-CECDCA42A5EE}"/>
          </ac:picMkLst>
        </pc:picChg>
        <pc:picChg chg="add mod">
          <ac:chgData name="Kumaran Ragunathan" userId="3f6d6a4399deb699" providerId="LiveId" clId="{E7097ACC-C08F-4C88-ADF2-CB4C3B2116DC}" dt="2020-02-07T03:28:52.215" v="89" actId="14100"/>
          <ac:picMkLst>
            <pc:docMk/>
            <pc:sldMk cId="4248826964" sldId="267"/>
            <ac:picMk id="7" creationId="{8A7D98A8-3E29-440F-9A53-3CE52864147A}"/>
          </ac:picMkLst>
        </pc:picChg>
        <pc:picChg chg="add mod">
          <ac:chgData name="Kumaran Ragunathan" userId="3f6d6a4399deb699" providerId="LiveId" clId="{E7097ACC-C08F-4C88-ADF2-CB4C3B2116DC}" dt="2020-02-07T03:28:45.013" v="86" actId="1076"/>
          <ac:picMkLst>
            <pc:docMk/>
            <pc:sldMk cId="4248826964" sldId="267"/>
            <ac:picMk id="8" creationId="{A74A1DF6-0468-45DA-8BA9-F71563496AEB}"/>
          </ac:picMkLst>
        </pc:picChg>
      </pc:sldChg>
      <pc:sldChg chg="add del">
        <pc:chgData name="Kumaran Ragunathan" userId="3f6d6a4399deb699" providerId="LiveId" clId="{E7097ACC-C08F-4C88-ADF2-CB4C3B2116DC}" dt="2020-02-07T03:29:34.241" v="94"/>
        <pc:sldMkLst>
          <pc:docMk/>
          <pc:sldMk cId="3386828623" sldId="268"/>
        </pc:sldMkLst>
      </pc:sldChg>
      <pc:sldChg chg="addSp delSp modSp add">
        <pc:chgData name="Kumaran Ragunathan" userId="3f6d6a4399deb699" providerId="LiveId" clId="{E7097ACC-C08F-4C88-ADF2-CB4C3B2116DC}" dt="2020-02-07T03:31:26.827" v="154" actId="20577"/>
        <pc:sldMkLst>
          <pc:docMk/>
          <pc:sldMk cId="3821144493" sldId="268"/>
        </pc:sldMkLst>
        <pc:spChg chg="mod">
          <ac:chgData name="Kumaran Ragunathan" userId="3f6d6a4399deb699" providerId="LiveId" clId="{E7097ACC-C08F-4C88-ADF2-CB4C3B2116DC}" dt="2020-02-07T03:31:26.827" v="154" actId="20577"/>
          <ac:spMkLst>
            <pc:docMk/>
            <pc:sldMk cId="3821144493" sldId="268"/>
            <ac:spMk id="2" creationId="{2DBA7813-77CF-44A5-B23C-E6B2E82D677B}"/>
          </ac:spMkLst>
        </pc:spChg>
        <pc:spChg chg="del">
          <ac:chgData name="Kumaran Ragunathan" userId="3f6d6a4399deb699" providerId="LiveId" clId="{E7097ACC-C08F-4C88-ADF2-CB4C3B2116DC}" dt="2020-02-07T03:29:43.619" v="98" actId="478"/>
          <ac:spMkLst>
            <pc:docMk/>
            <pc:sldMk cId="3821144493" sldId="268"/>
            <ac:spMk id="9" creationId="{DC1BFE89-1183-4A65-8382-B11BB19AF0B8}"/>
          </ac:spMkLst>
        </pc:spChg>
        <pc:spChg chg="del">
          <ac:chgData name="Kumaran Ragunathan" userId="3f6d6a4399deb699" providerId="LiveId" clId="{E7097ACC-C08F-4C88-ADF2-CB4C3B2116DC}" dt="2020-02-07T03:29:46.628" v="99" actId="478"/>
          <ac:spMkLst>
            <pc:docMk/>
            <pc:sldMk cId="3821144493" sldId="268"/>
            <ac:spMk id="10" creationId="{7B56FE76-7AE8-4EB1-9A31-7E5C2731DE56}"/>
          </ac:spMkLst>
        </pc:spChg>
        <pc:spChg chg="add del">
          <ac:chgData name="Kumaran Ragunathan" userId="3f6d6a4399deb699" providerId="LiveId" clId="{E7097ACC-C08F-4C88-ADF2-CB4C3B2116DC}" dt="2020-02-07T03:31:04.949" v="127" actId="26606"/>
          <ac:spMkLst>
            <pc:docMk/>
            <pc:sldMk cId="3821144493" sldId="268"/>
            <ac:spMk id="16" creationId="{823AC064-BC96-4F32-8AE1-B2FD38754823}"/>
          </ac:spMkLst>
        </pc:spChg>
        <pc:graphicFrameChg chg="del">
          <ac:chgData name="Kumaran Ragunathan" userId="3f6d6a4399deb699" providerId="LiveId" clId="{E7097ACC-C08F-4C88-ADF2-CB4C3B2116DC}" dt="2020-02-07T03:29:40.883" v="96" actId="478"/>
          <ac:graphicFrameMkLst>
            <pc:docMk/>
            <pc:sldMk cId="3821144493" sldId="268"/>
            <ac:graphicFrameMk id="6" creationId="{1EF587DB-6ACC-4DE6-A00A-D1276A8FFCB9}"/>
          </ac:graphicFrameMkLst>
        </pc:graphicFrameChg>
        <pc:picChg chg="add mod">
          <ac:chgData name="Kumaran Ragunathan" userId="3f6d6a4399deb699" providerId="LiveId" clId="{E7097ACC-C08F-4C88-ADF2-CB4C3B2116DC}" dt="2020-02-07T03:31:09.973" v="129" actId="1076"/>
          <ac:picMkLst>
            <pc:docMk/>
            <pc:sldMk cId="3821144493" sldId="268"/>
            <ac:picMk id="4" creationId="{9C68A78F-D257-4A81-B61D-0AD1289FA30C}"/>
          </ac:picMkLst>
        </pc:picChg>
        <pc:picChg chg="del">
          <ac:chgData name="Kumaran Ragunathan" userId="3f6d6a4399deb699" providerId="LiveId" clId="{E7097ACC-C08F-4C88-ADF2-CB4C3B2116DC}" dt="2020-02-07T03:29:48.250" v="100" actId="478"/>
          <ac:picMkLst>
            <pc:docMk/>
            <pc:sldMk cId="3821144493" sldId="268"/>
            <ac:picMk id="7" creationId="{8A7D98A8-3E29-440F-9A53-3CE52864147A}"/>
          </ac:picMkLst>
        </pc:picChg>
        <pc:picChg chg="del">
          <ac:chgData name="Kumaran Ragunathan" userId="3f6d6a4399deb699" providerId="LiveId" clId="{E7097ACC-C08F-4C88-ADF2-CB4C3B2116DC}" dt="2020-02-07T03:29:42.090" v="97" actId="478"/>
          <ac:picMkLst>
            <pc:docMk/>
            <pc:sldMk cId="3821144493" sldId="268"/>
            <ac:picMk id="8" creationId="{A74A1DF6-0468-45DA-8BA9-F71563496AEB}"/>
          </ac:picMkLst>
        </pc:picChg>
        <pc:picChg chg="add mod">
          <ac:chgData name="Kumaran Ragunathan" userId="3f6d6a4399deb699" providerId="LiveId" clId="{E7097ACC-C08F-4C88-ADF2-CB4C3B2116DC}" dt="2020-02-07T03:31:18.156" v="131" actId="1076"/>
          <ac:picMkLst>
            <pc:docMk/>
            <pc:sldMk cId="3821144493" sldId="268"/>
            <ac:picMk id="11" creationId="{EE2714EC-5C55-4BCE-8A5D-667BCEF85333}"/>
          </ac:picMkLst>
        </pc:picChg>
        <pc:cxnChg chg="add del">
          <ac:chgData name="Kumaran Ragunathan" userId="3f6d6a4399deb699" providerId="LiveId" clId="{E7097ACC-C08F-4C88-ADF2-CB4C3B2116DC}" dt="2020-02-07T03:31:04.949" v="127" actId="26606"/>
          <ac:cxnSpMkLst>
            <pc:docMk/>
            <pc:sldMk cId="3821144493" sldId="268"/>
            <ac:cxnSpMk id="18" creationId="{7E7C77BC-7138-40B1-A15B-20F57A494629}"/>
          </ac:cxnSpMkLst>
        </pc:cxnChg>
        <pc:cxnChg chg="add del">
          <ac:chgData name="Kumaran Ragunathan" userId="3f6d6a4399deb699" providerId="LiveId" clId="{E7097ACC-C08F-4C88-ADF2-CB4C3B2116DC}" dt="2020-02-07T03:31:04.949" v="127" actId="26606"/>
          <ac:cxnSpMkLst>
            <pc:docMk/>
            <pc:sldMk cId="3821144493" sldId="268"/>
            <ac:cxnSpMk id="20" creationId="{DB146403-F3D6-484B-B2ED-97F9565D037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3423-BD3B-47E5-828A-9EE43F66E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F4F7E-A693-4018-8ECA-47E9448DE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51C4-320F-4F7B-A35F-915F2D7B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D297-A873-4323-BEB3-B64D78C8EE14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F65C-532E-4622-9E6B-8511A1AF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E0761-EFEE-496C-90BC-4EB3AA9F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8CA-B7E5-4DAF-BDFE-55C1B8DE7E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01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9239-A77F-4B74-AB0D-74C5C842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4503D-BC84-4376-9672-E0E241632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3F849-30B6-4C1C-AEE4-298B047A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D297-A873-4323-BEB3-B64D78C8EE14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C733F-00F2-4610-A8D2-FD0A6AF4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AC11D-ABAD-43BD-98D3-E91B9D48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8CA-B7E5-4DAF-BDFE-55C1B8DE7E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02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860DC9-16F6-4BDB-9E89-B6B65FEDE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51D9F-F09E-4418-855C-2DCCE7696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304CE-A103-416E-BF33-3F2F3B88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D297-A873-4323-BEB3-B64D78C8EE14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A26D2-5645-45CA-AAC1-368C6299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BA423-BE31-48F7-A203-AA9C2127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8CA-B7E5-4DAF-BDFE-55C1B8DE7E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10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9188-9867-43D5-9AA2-9A786AF2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F751F-144D-45A2-94FC-4D25D72F4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DD5B-2664-4D41-A838-9183D635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D297-A873-4323-BEB3-B64D78C8EE14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17AEF-AD5B-44D6-9E42-89242755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A618A-60FB-486B-BB1C-8D166EA2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8CA-B7E5-4DAF-BDFE-55C1B8DE7E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965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C0B5-1B9B-4966-BB65-2707723A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E1D3E-F6E1-4511-9C25-5175E307D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FECA7-BFBF-4FB6-8DA8-A3337D9F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D297-A873-4323-BEB3-B64D78C8EE14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DAC2D-5F99-450E-975D-4063086C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E9D6F-7DF3-4EF3-82F2-A6047958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8CA-B7E5-4DAF-BDFE-55C1B8DE7E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85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3A2D-3042-4CEE-8C53-9D7EDFD2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E127C-C5F9-4B07-A486-5D732F2AD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43D4B-E0C9-4817-8F41-ECF360154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0B5FC-100F-4DCA-9E8E-E0C9C96D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D297-A873-4323-BEB3-B64D78C8EE14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EE7FE-D75F-4433-8571-DF366AD2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1B488-41C1-4182-9D88-3F05EC07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8CA-B7E5-4DAF-BDFE-55C1B8DE7E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767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D02C-49C5-4E17-B89E-DC7BEB732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3BEA4-7D40-4990-A86E-D6F7E5201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64A18-9D18-45E7-B596-21EDE8455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F362B-0F42-4402-9143-8F6EE313E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BC0DA-DA65-44C8-BA61-A207F6084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B3CC1-B6F6-48DB-BD9A-92451B90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D297-A873-4323-BEB3-B64D78C8EE14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CA27C-F6FF-416B-8CB5-BCBBCD97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67BB2-3695-4B47-94C4-0D400DED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8CA-B7E5-4DAF-BDFE-55C1B8DE7E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970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226B-D973-4AAE-BB4B-40CBE559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C70BF-5588-472A-9763-50E5E910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D297-A873-4323-BEB3-B64D78C8EE14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AD58F-1579-421B-99D0-25D677C5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80251-5004-4D9E-9F96-133CB84D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8CA-B7E5-4DAF-BDFE-55C1B8DE7E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160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923F7-30B2-4740-BC24-D638AEC6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D297-A873-4323-BEB3-B64D78C8EE14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91EAD-C9C2-4DF1-96A3-5FB3031C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73DF1-8350-4E04-99F5-3FF0B7594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8CA-B7E5-4DAF-BDFE-55C1B8DE7E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39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4257-FFF4-4F0C-8524-64C14DE7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2940-FA92-45EF-AB3D-2186F0C0D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A378E-8890-42AC-B6A3-4CA8DC093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6C93F-634F-40C4-B221-C0E9EB07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D297-A873-4323-BEB3-B64D78C8EE14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F0BFA-AAD1-423C-AF27-C329AFFC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443BA-2B9F-4551-BB73-39B9BF78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8CA-B7E5-4DAF-BDFE-55C1B8DE7E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222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2C18-F3D7-4C8B-B6AE-66F392D9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D976C-A1F5-45A5-A626-189F56705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56CA1-192D-4B8C-AEC2-F73028C1B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788D7-6A2D-4E91-B48E-D033D734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D297-A873-4323-BEB3-B64D78C8EE14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2564F-91D9-4715-8981-512A91F2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359CE-F3BB-487E-AF31-DD507686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8CA-B7E5-4DAF-BDFE-55C1B8DE7E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172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2F9D1-8687-4B39-B871-8B1D7AC9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3C98D-E0C1-4759-AA44-3E4D3DFE8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DBA69-4D05-4C3F-8460-54504B491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AD297-A873-4323-BEB3-B64D78C8EE14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2E817-6D18-4B5C-A1F2-C6B907896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4BE27-F23F-4DD2-9002-4BE1715FB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608CA-B7E5-4DAF-BDFE-55C1B8DE7E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44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68C4-92A9-4B43-A8A2-5E4A7043C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101" y="1122363"/>
            <a:ext cx="9303798" cy="2387600"/>
          </a:xfrm>
        </p:spPr>
        <p:txBody>
          <a:bodyPr>
            <a:normAutofit/>
          </a:bodyPr>
          <a:lstStyle/>
          <a:p>
            <a:r>
              <a:rPr lang="en-CA" sz="5400" b="1" dirty="0">
                <a:solidFill>
                  <a:schemeClr val="bg1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Bank Marketing Campaign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8453A-69BC-40CD-8CB7-E66E8CD70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9755" y="4614976"/>
            <a:ext cx="5579616" cy="664595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By: Kumaran</a:t>
            </a:r>
            <a:r>
              <a:rPr lang="en-CA" dirty="0"/>
              <a:t> </a:t>
            </a:r>
            <a:r>
              <a:rPr lang="en-CA" dirty="0">
                <a:solidFill>
                  <a:schemeClr val="bg1"/>
                </a:solidFill>
              </a:rPr>
              <a:t>Ragunathan</a:t>
            </a:r>
          </a:p>
        </p:txBody>
      </p:sp>
    </p:spTree>
    <p:extLst>
      <p:ext uri="{BB962C8B-B14F-4D97-AF65-F5344CB8AC3E}">
        <p14:creationId xmlns:p14="http://schemas.microsoft.com/office/powerpoint/2010/main" val="3394606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7813-77CF-44A5-B23C-E6B2E82D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 </a:t>
            </a:r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14824D-BF96-4773-8B40-7DAC72F2F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223778"/>
            <a:ext cx="10515599" cy="4153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D44333-F4D6-4639-936B-024DA89D0C9C}"/>
              </a:ext>
            </a:extLst>
          </p:cNvPr>
          <p:cNvSpPr txBox="1"/>
          <p:nvPr/>
        </p:nvSpPr>
        <p:spPr>
          <a:xfrm>
            <a:off x="3287486" y="5634222"/>
            <a:ext cx="5099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 with age less than 60 : 10.42 % subscribed</a:t>
            </a:r>
          </a:p>
          <a:p>
            <a:r>
              <a:rPr lang="en-US" dirty="0"/>
              <a:t>Clients with age greater than 60 : 45.49% subscribed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8077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7813-77CF-44A5-B23C-E6B2E82D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pdays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C3C655-DDCC-45CA-9430-CECDCA42A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20216"/>
            <a:ext cx="10515599" cy="341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7813-77CF-44A5-B23C-E6B2E82D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8" y="-79024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Classifier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F587DB-6ACC-4DE6-A00A-D1276A8FF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32719"/>
              </p:ext>
            </p:extLst>
          </p:nvPr>
        </p:nvGraphicFramePr>
        <p:xfrm>
          <a:off x="707571" y="2198523"/>
          <a:ext cx="3918858" cy="3200400"/>
        </p:xfrm>
        <a:graphic>
          <a:graphicData uri="http://schemas.openxmlformats.org/drawingml/2006/table">
            <a:tbl>
              <a:tblPr/>
              <a:tblGrid>
                <a:gridCol w="2803483">
                  <a:extLst>
                    <a:ext uri="{9D8B030D-6E8A-4147-A177-3AD203B41FA5}">
                      <a16:colId xmlns:a16="http://schemas.microsoft.com/office/drawing/2014/main" val="3596117994"/>
                    </a:ext>
                  </a:extLst>
                </a:gridCol>
                <a:gridCol w="1115375">
                  <a:extLst>
                    <a:ext uri="{9D8B030D-6E8A-4147-A177-3AD203B41FA5}">
                      <a16:colId xmlns:a16="http://schemas.microsoft.com/office/drawing/2014/main" val="218328432"/>
                    </a:ext>
                  </a:extLst>
                </a:gridCol>
              </a:tblGrid>
              <a:tr h="635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>
                          <a:effectLst/>
                        </a:rPr>
                        <a:t>classifier</a:t>
                      </a:r>
                    </a:p>
                    <a:p>
                      <a:endParaRPr lang="en-CA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>
                          <a:effectLst/>
                        </a:rPr>
                        <a:t>f1-score</a:t>
                      </a:r>
                    </a:p>
                    <a:p>
                      <a:endParaRPr lang="en-CA" dirty="0"/>
                    </a:p>
                  </a:txBody>
                  <a:tcPr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485818"/>
                  </a:ext>
                </a:extLst>
              </a:tr>
              <a:tr h="363238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GradientBoostingClassifier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0.475578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717386"/>
                  </a:ext>
                </a:extLst>
              </a:tr>
              <a:tr h="363238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XGBClassifier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0.473210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986290"/>
                  </a:ext>
                </a:extLst>
              </a:tr>
              <a:tr h="363238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AdaBoostClassifier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effectLst/>
                        </a:rPr>
                        <a:t>0.462191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51078"/>
                  </a:ext>
                </a:extLst>
              </a:tr>
              <a:tr h="363238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LogisticRegression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0.439927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530777"/>
                  </a:ext>
                </a:extLst>
              </a:tr>
              <a:tr h="363238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RandomForestClassifier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0.404377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235377"/>
                  </a:ext>
                </a:extLst>
              </a:tr>
              <a:tr h="363238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KNeighborsClassifier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0.349087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219586"/>
                  </a:ext>
                </a:extLst>
              </a:tr>
              <a:tr h="363238">
                <a:tc>
                  <a:txBody>
                    <a:bodyPr/>
                    <a:lstStyle/>
                    <a:p>
                      <a:r>
                        <a:rPr lang="en-CA" dirty="0" err="1">
                          <a:effectLst/>
                        </a:rPr>
                        <a:t>DecisionTreeClassifier</a:t>
                      </a:r>
                      <a:endParaRPr lang="en-CA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effectLst/>
                        </a:rPr>
                        <a:t>0.322822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4680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A7D98A8-3E29-440F-9A53-3CE528641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277" y="3983389"/>
            <a:ext cx="4324352" cy="2267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4A1DF6-0468-45DA-8BA9-F71563496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277" y="1373342"/>
            <a:ext cx="4324352" cy="2090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1BFE89-1183-4A65-8382-B11BB19AF0B8}"/>
              </a:ext>
            </a:extLst>
          </p:cNvPr>
          <p:cNvSpPr txBox="1"/>
          <p:nvPr/>
        </p:nvSpPr>
        <p:spPr>
          <a:xfrm>
            <a:off x="7841908" y="991809"/>
            <a:ext cx="158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Gradient Boost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56FE76-7AE8-4EB1-9A31-7E5C2731DE56}"/>
              </a:ext>
            </a:extLst>
          </p:cNvPr>
          <p:cNvSpPr txBox="1"/>
          <p:nvPr/>
        </p:nvSpPr>
        <p:spPr>
          <a:xfrm>
            <a:off x="8188003" y="3614057"/>
            <a:ext cx="97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XGBoost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882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7813-77CF-44A5-B23C-E6B2E82D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8" y="-79024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 Analysis and feature importance</a:t>
            </a:r>
          </a:p>
        </p:txBody>
      </p:sp>
      <p:pic>
        <p:nvPicPr>
          <p:cNvPr id="4" name="Picture 3" descr="A picture containing building, window, drawing&#10;&#10;Description automatically generated">
            <a:extLst>
              <a:ext uri="{FF2B5EF4-FFF2-40B4-BE49-F238E27FC236}">
                <a16:creationId xmlns:a16="http://schemas.microsoft.com/office/drawing/2014/main" id="{9C68A78F-D257-4A81-B61D-0AD1289FA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92" y="853664"/>
            <a:ext cx="3809065" cy="5884121"/>
          </a:xfrm>
          <a:prstGeom prst="rect">
            <a:avLst/>
          </a:prstGeom>
        </p:spPr>
      </p:pic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EE2714EC-5C55-4BCE-8A5D-667BCEF85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328" y="924771"/>
            <a:ext cx="5388427" cy="593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4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B1CC-CA33-4EF4-A09E-68DEBCF7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346" y="84545"/>
            <a:ext cx="1544782" cy="1325563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73552-1A7B-4B7B-A67F-11BD23268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502" y="2792390"/>
            <a:ext cx="4367224" cy="862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dirty="0">
                <a:solidFill>
                  <a:schemeClr val="bg1"/>
                </a:solidFill>
              </a:rPr>
              <a:t>Predict the clients who subscribe to term deposit</a:t>
            </a:r>
          </a:p>
          <a:p>
            <a:pPr marL="0" indent="0">
              <a:buNone/>
            </a:pPr>
            <a:endParaRPr lang="en-CA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C7708-1B94-4446-9DB9-5629351869D8}"/>
              </a:ext>
            </a:extLst>
          </p:cNvPr>
          <p:cNvSpPr txBox="1"/>
          <p:nvPr/>
        </p:nvSpPr>
        <p:spPr>
          <a:xfrm>
            <a:off x="6999680" y="2810756"/>
            <a:ext cx="364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A" dirty="0">
                <a:solidFill>
                  <a:schemeClr val="bg1"/>
                </a:solidFill>
              </a:rPr>
              <a:t>Increase customer base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C04344-19C6-45EF-8674-10EBC1B1E773}"/>
              </a:ext>
            </a:extLst>
          </p:cNvPr>
          <p:cNvSpPr txBox="1"/>
          <p:nvPr/>
        </p:nvSpPr>
        <p:spPr>
          <a:xfrm>
            <a:off x="7705924" y="366515"/>
            <a:ext cx="1672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</a:rPr>
              <a:t>Values</a:t>
            </a:r>
            <a:endParaRPr lang="en-CA" sz="2800" dirty="0">
              <a:solidFill>
                <a:schemeClr val="bg1"/>
              </a:solidFill>
            </a:endParaRPr>
          </a:p>
          <a:p>
            <a:endParaRPr lang="en-CA" sz="2800" dirty="0"/>
          </a:p>
        </p:txBody>
      </p:sp>
      <p:pic>
        <p:nvPicPr>
          <p:cNvPr id="16" name="Graphic 15" descr="Target Audience">
            <a:extLst>
              <a:ext uri="{FF2B5EF4-FFF2-40B4-BE49-F238E27FC236}">
                <a16:creationId xmlns:a16="http://schemas.microsoft.com/office/drawing/2014/main" id="{F7337A64-CDB2-4C9C-B576-AB6544E1F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7147" y="1541009"/>
            <a:ext cx="1013198" cy="1013198"/>
          </a:xfrm>
          <a:prstGeom prst="rect">
            <a:avLst/>
          </a:prstGeom>
        </p:spPr>
      </p:pic>
      <p:pic>
        <p:nvPicPr>
          <p:cNvPr id="20" name="Graphic 19" descr="Business Growth">
            <a:extLst>
              <a:ext uri="{FF2B5EF4-FFF2-40B4-BE49-F238E27FC236}">
                <a16:creationId xmlns:a16="http://schemas.microsoft.com/office/drawing/2014/main" id="{B75F5DC3-186B-4135-A87F-BC14E2B3F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5995" y="1591415"/>
            <a:ext cx="1049593" cy="1049593"/>
          </a:xfrm>
          <a:prstGeom prst="rect">
            <a:avLst/>
          </a:prstGeom>
        </p:spPr>
      </p:pic>
      <p:pic>
        <p:nvPicPr>
          <p:cNvPr id="22" name="Graphic 21" descr="Connections">
            <a:extLst>
              <a:ext uri="{FF2B5EF4-FFF2-40B4-BE49-F238E27FC236}">
                <a16:creationId xmlns:a16="http://schemas.microsoft.com/office/drawing/2014/main" id="{84F3E516-5373-4D69-BCF6-F787C86919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7147" y="4244993"/>
            <a:ext cx="1010570" cy="1010570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A3A981-DEC9-4BCA-AF79-B0A26BEA9E17}"/>
              </a:ext>
            </a:extLst>
          </p:cNvPr>
          <p:cNvSpPr txBox="1">
            <a:spLocks/>
          </p:cNvSpPr>
          <p:nvPr/>
        </p:nvSpPr>
        <p:spPr>
          <a:xfrm>
            <a:off x="1570181" y="5462882"/>
            <a:ext cx="4376405" cy="862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bg1"/>
                </a:solidFill>
              </a:rPr>
              <a:t>Identify potential clients for marketing campaign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16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5AE7F5-4EF7-4A60-8DC1-A8CCDE18887A}"/>
              </a:ext>
            </a:extLst>
          </p:cNvPr>
          <p:cNvSpPr txBox="1"/>
          <p:nvPr/>
        </p:nvSpPr>
        <p:spPr>
          <a:xfrm>
            <a:off x="6720498" y="5462882"/>
            <a:ext cx="364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A" dirty="0">
                <a:solidFill>
                  <a:schemeClr val="bg1"/>
                </a:solidFill>
              </a:rPr>
              <a:t>Reduce marketing cost and time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26" name="Graphic 25" descr="Piggy Bank">
            <a:extLst>
              <a:ext uri="{FF2B5EF4-FFF2-40B4-BE49-F238E27FC236}">
                <a16:creationId xmlns:a16="http://schemas.microsoft.com/office/drawing/2014/main" id="{522C8A49-A973-4DCD-9DEE-378E68B484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3591" y="4358695"/>
            <a:ext cx="914400" cy="9144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0521CD6-3462-45AA-A3B6-76EE26F4D3DC}"/>
              </a:ext>
            </a:extLst>
          </p:cNvPr>
          <p:cNvSpPr/>
          <p:nvPr/>
        </p:nvSpPr>
        <p:spPr>
          <a:xfrm>
            <a:off x="1243748" y="1228644"/>
            <a:ext cx="4551978" cy="2337233"/>
          </a:xfrm>
          <a:prstGeom prst="round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EE8289F-4A8E-49A9-B787-76198D84FD85}"/>
              </a:ext>
            </a:extLst>
          </p:cNvPr>
          <p:cNvSpPr/>
          <p:nvPr/>
        </p:nvSpPr>
        <p:spPr>
          <a:xfrm>
            <a:off x="6396274" y="1234750"/>
            <a:ext cx="4551978" cy="2337233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C200B55-D998-4A08-B680-F111DBA27A1D}"/>
              </a:ext>
            </a:extLst>
          </p:cNvPr>
          <p:cNvSpPr/>
          <p:nvPr/>
        </p:nvSpPr>
        <p:spPr>
          <a:xfrm>
            <a:off x="1243748" y="3988521"/>
            <a:ext cx="4551978" cy="2337233"/>
          </a:xfrm>
          <a:prstGeom prst="round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2D4A5E8-EA14-44B6-B464-5FD9484B68FB}"/>
              </a:ext>
            </a:extLst>
          </p:cNvPr>
          <p:cNvSpPr/>
          <p:nvPr/>
        </p:nvSpPr>
        <p:spPr>
          <a:xfrm>
            <a:off x="6396274" y="3988521"/>
            <a:ext cx="4551978" cy="2337233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953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EB38-5783-4CBB-AA03-4332EC09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647" y="67015"/>
            <a:ext cx="10515600" cy="1325563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bg1"/>
                </a:solidFill>
              </a:rPr>
              <a:t>Dataset</a:t>
            </a:r>
            <a:endParaRPr lang="en-CA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7AF28-B082-43C9-BD19-D0ADE9F1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647" y="1319995"/>
            <a:ext cx="10515600" cy="1527886"/>
          </a:xfrm>
        </p:spPr>
        <p:txBody>
          <a:bodyPr>
            <a:normAutofit fontScale="77500" lnSpcReduction="20000"/>
          </a:bodyPr>
          <a:lstStyle/>
          <a:p>
            <a:r>
              <a:rPr lang="en-CA" dirty="0">
                <a:solidFill>
                  <a:schemeClr val="bg1"/>
                </a:solidFill>
              </a:rPr>
              <a:t>41188 records with 20 variables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>
                <a:solidFill>
                  <a:schemeClr val="bg1"/>
                </a:solidFill>
              </a:rPr>
              <a:t>9 categorical , 10 numerical variables</a:t>
            </a:r>
          </a:p>
          <a:p>
            <a:pPr lvl="1"/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11.7% customers subscribed to term deposit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>
                <a:solidFill>
                  <a:schemeClr val="bg1"/>
                </a:solidFill>
              </a:rPr>
              <a:t>Highly imbalanced dataset</a:t>
            </a:r>
          </a:p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39DFE619-914C-4922-A066-25009DFAD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1" y="1392578"/>
            <a:ext cx="1112565" cy="111256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0C37F4-066E-46D6-85E3-EDDE40D2B9BE}"/>
              </a:ext>
            </a:extLst>
          </p:cNvPr>
          <p:cNvSpPr/>
          <p:nvPr/>
        </p:nvSpPr>
        <p:spPr>
          <a:xfrm>
            <a:off x="707084" y="966602"/>
            <a:ext cx="10439267" cy="2079656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2F9A85-E0A7-49AB-9FCE-A11296B20B26}"/>
              </a:ext>
            </a:extLst>
          </p:cNvPr>
          <p:cNvSpPr/>
          <p:nvPr/>
        </p:nvSpPr>
        <p:spPr>
          <a:xfrm>
            <a:off x="838200" y="4022874"/>
            <a:ext cx="10342486" cy="2337233"/>
          </a:xfrm>
          <a:prstGeom prst="round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C0CF9E0-2537-4261-8047-C81F817FB3C9}"/>
              </a:ext>
            </a:extLst>
          </p:cNvPr>
          <p:cNvSpPr txBox="1">
            <a:spLocks/>
          </p:cNvSpPr>
          <p:nvPr/>
        </p:nvSpPr>
        <p:spPr>
          <a:xfrm>
            <a:off x="7195030" y="3464016"/>
            <a:ext cx="3788916" cy="5806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dirty="0">
                <a:solidFill>
                  <a:schemeClr val="bg1"/>
                </a:solidFill>
              </a:rPr>
              <a:t>Dropped variables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8C26233-C242-402D-A385-3DBAB3C41666}"/>
              </a:ext>
            </a:extLst>
          </p:cNvPr>
          <p:cNvSpPr txBox="1">
            <a:spLocks/>
          </p:cNvSpPr>
          <p:nvPr/>
        </p:nvSpPr>
        <p:spPr>
          <a:xfrm>
            <a:off x="3329692" y="4351354"/>
            <a:ext cx="7128204" cy="1680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solidFill>
                  <a:schemeClr val="bg1"/>
                </a:solidFill>
              </a:rPr>
              <a:t>Duration</a:t>
            </a:r>
          </a:p>
          <a:p>
            <a:pPr lvl="1"/>
            <a:r>
              <a:rPr lang="en-CA" sz="1800" dirty="0">
                <a:solidFill>
                  <a:schemeClr val="bg1"/>
                </a:solidFill>
              </a:rPr>
              <a:t>Duration is determined after the call is made </a:t>
            </a:r>
          </a:p>
          <a:p>
            <a:r>
              <a:rPr lang="en-CA" sz="2000" dirty="0">
                <a:solidFill>
                  <a:schemeClr val="bg1"/>
                </a:solidFill>
              </a:rPr>
              <a:t>Campaign</a:t>
            </a:r>
          </a:p>
          <a:p>
            <a:pPr lvl="1"/>
            <a:r>
              <a:rPr lang="en-CA" sz="1800" dirty="0">
                <a:solidFill>
                  <a:schemeClr val="bg1"/>
                </a:solidFill>
              </a:rPr>
              <a:t>Number of contacts made during this campaign</a:t>
            </a:r>
          </a:p>
        </p:txBody>
      </p:sp>
      <p:pic>
        <p:nvPicPr>
          <p:cNvPr id="14" name="Graphic 13" descr="Gears">
            <a:extLst>
              <a:ext uri="{FF2B5EF4-FFF2-40B4-BE49-F238E27FC236}">
                <a16:creationId xmlns:a16="http://schemas.microsoft.com/office/drawing/2014/main" id="{ACA352CC-E348-4A0B-9F5F-2E4169248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7687" y="4516550"/>
            <a:ext cx="1349883" cy="134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2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0772-7954-4336-ADE2-FF2EEDA5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-47625"/>
            <a:ext cx="10515600" cy="1325563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D3DA6-104A-4AF8-A29B-D87132A7D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332" y="3440416"/>
            <a:ext cx="2623457" cy="14814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2000" dirty="0">
                <a:solidFill>
                  <a:schemeClr val="bg1"/>
                </a:solidFill>
              </a:rPr>
              <a:t>45% 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bg1"/>
                </a:solidFill>
              </a:rPr>
              <a:t>people with age over 60 subscribed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75CFDC-A387-4DE0-A260-4232EF91BCF3}"/>
              </a:ext>
            </a:extLst>
          </p:cNvPr>
          <p:cNvSpPr txBox="1">
            <a:spLocks/>
          </p:cNvSpPr>
          <p:nvPr/>
        </p:nvSpPr>
        <p:spPr>
          <a:xfrm>
            <a:off x="319077" y="3358210"/>
            <a:ext cx="2478371" cy="1959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dirty="0">
                <a:solidFill>
                  <a:schemeClr val="bg1"/>
                </a:solidFill>
              </a:rPr>
              <a:t>65% 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bg1"/>
                </a:solidFill>
              </a:rPr>
              <a:t>previous customers subscribed to new term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12A244-B722-4B6E-887B-BC5E761FF518}"/>
              </a:ext>
            </a:extLst>
          </p:cNvPr>
          <p:cNvSpPr txBox="1">
            <a:spLocks/>
          </p:cNvSpPr>
          <p:nvPr/>
        </p:nvSpPr>
        <p:spPr>
          <a:xfrm>
            <a:off x="5890390" y="3440416"/>
            <a:ext cx="2795191" cy="1827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dirty="0">
                <a:solidFill>
                  <a:schemeClr val="bg1"/>
                </a:solidFill>
              </a:rPr>
              <a:t>Retired and students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bg1"/>
                </a:solidFill>
              </a:rPr>
              <a:t> responded positively to the campaign</a:t>
            </a:r>
          </a:p>
        </p:txBody>
      </p:sp>
      <p:pic>
        <p:nvPicPr>
          <p:cNvPr id="7" name="Graphic 6" descr="Man with cane">
            <a:extLst>
              <a:ext uri="{FF2B5EF4-FFF2-40B4-BE49-F238E27FC236}">
                <a16:creationId xmlns:a16="http://schemas.microsoft.com/office/drawing/2014/main" id="{75325D79-BD3F-4B1A-AE00-62BE53373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5861" y="2195031"/>
            <a:ext cx="914400" cy="914400"/>
          </a:xfrm>
          <a:prstGeom prst="rect">
            <a:avLst/>
          </a:prstGeom>
        </p:spPr>
      </p:pic>
      <p:pic>
        <p:nvPicPr>
          <p:cNvPr id="9" name="Graphic 8" descr="Users">
            <a:extLst>
              <a:ext uri="{FF2B5EF4-FFF2-40B4-BE49-F238E27FC236}">
                <a16:creationId xmlns:a16="http://schemas.microsoft.com/office/drawing/2014/main" id="{03B827AF-6FB8-402B-BE7D-F23E49E31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30786" y="2195031"/>
            <a:ext cx="914400" cy="914400"/>
          </a:xfrm>
          <a:prstGeom prst="rect">
            <a:avLst/>
          </a:prstGeom>
        </p:spPr>
      </p:pic>
      <p:pic>
        <p:nvPicPr>
          <p:cNvPr id="11" name="Graphic 10" descr="Handshake">
            <a:extLst>
              <a:ext uri="{FF2B5EF4-FFF2-40B4-BE49-F238E27FC236}">
                <a16:creationId xmlns:a16="http://schemas.microsoft.com/office/drawing/2014/main" id="{ED92128C-8516-4D8B-AEBA-3A619EE15C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1063" y="2140503"/>
            <a:ext cx="914400" cy="914400"/>
          </a:xfrm>
          <a:prstGeom prst="rect">
            <a:avLst/>
          </a:prstGeom>
        </p:spPr>
      </p:pic>
      <p:pic>
        <p:nvPicPr>
          <p:cNvPr id="13" name="Graphic 12" descr="Smart Phone">
            <a:extLst>
              <a:ext uri="{FF2B5EF4-FFF2-40B4-BE49-F238E27FC236}">
                <a16:creationId xmlns:a16="http://schemas.microsoft.com/office/drawing/2014/main" id="{32FC1746-5BAA-4AC3-9C01-3F65EAA1F6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62930" y="2356956"/>
            <a:ext cx="590550" cy="59055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62E8B08-1A50-4EDC-893F-2094DB447571}"/>
              </a:ext>
            </a:extLst>
          </p:cNvPr>
          <p:cNvSpPr txBox="1">
            <a:spLocks/>
          </p:cNvSpPr>
          <p:nvPr/>
        </p:nvSpPr>
        <p:spPr>
          <a:xfrm>
            <a:off x="9008619" y="3440415"/>
            <a:ext cx="2899172" cy="1827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dirty="0">
                <a:solidFill>
                  <a:schemeClr val="bg1"/>
                </a:solidFill>
              </a:rPr>
              <a:t>15%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bg1"/>
                </a:solidFill>
              </a:rPr>
              <a:t>Success rate with cellular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40477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EB38-5783-4CBB-AA03-4332EC09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76" y="213218"/>
            <a:ext cx="1834038" cy="1325563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bg1"/>
                </a:solidFill>
              </a:rPr>
              <a:t>Process</a:t>
            </a:r>
            <a:endParaRPr lang="en-CA" sz="4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47EC9E-3ADE-479C-AA66-534B0AF33996}"/>
              </a:ext>
            </a:extLst>
          </p:cNvPr>
          <p:cNvSpPr txBox="1"/>
          <p:nvPr/>
        </p:nvSpPr>
        <p:spPr>
          <a:xfrm>
            <a:off x="4067601" y="1627464"/>
            <a:ext cx="2200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Data Preprocess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484B23-1800-4606-8F6F-518C91C24C56}"/>
              </a:ext>
            </a:extLst>
          </p:cNvPr>
          <p:cNvSpPr txBox="1"/>
          <p:nvPr/>
        </p:nvSpPr>
        <p:spPr>
          <a:xfrm>
            <a:off x="6825480" y="2420276"/>
            <a:ext cx="2181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Dataset balance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212615-E29D-46D4-8070-2C73903730BA}"/>
              </a:ext>
            </a:extLst>
          </p:cNvPr>
          <p:cNvSpPr txBox="1"/>
          <p:nvPr/>
        </p:nvSpPr>
        <p:spPr>
          <a:xfrm>
            <a:off x="6984641" y="3892501"/>
            <a:ext cx="1418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Classifiers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39E84D-01EC-4450-BF14-D60CF5B5CACC}"/>
              </a:ext>
            </a:extLst>
          </p:cNvPr>
          <p:cNvSpPr txBox="1"/>
          <p:nvPr/>
        </p:nvSpPr>
        <p:spPr>
          <a:xfrm>
            <a:off x="1748943" y="2656035"/>
            <a:ext cx="153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Optimizing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6E8941-F2A2-40BF-B833-749B52751645}"/>
              </a:ext>
            </a:extLst>
          </p:cNvPr>
          <p:cNvSpPr txBox="1"/>
          <p:nvPr/>
        </p:nvSpPr>
        <p:spPr>
          <a:xfrm>
            <a:off x="3730762" y="4296734"/>
            <a:ext cx="148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7AEDE3-13A5-401F-A64D-F0E5A7A91798}"/>
              </a:ext>
            </a:extLst>
          </p:cNvPr>
          <p:cNvSpPr txBox="1"/>
          <p:nvPr/>
        </p:nvSpPr>
        <p:spPr>
          <a:xfrm>
            <a:off x="4080931" y="272455"/>
            <a:ext cx="6368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Missing values (</a:t>
            </a:r>
            <a:r>
              <a:rPr lang="en-US" dirty="0">
                <a:solidFill>
                  <a:schemeClr val="bg1"/>
                </a:solidFill>
              </a:rPr>
              <a:t>"job", "marital", "education", "default", "loan"</a:t>
            </a:r>
            <a:r>
              <a:rPr lang="en-CA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Outliers (“age”, “previous”)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chemeClr val="bg1"/>
                </a:solidFill>
              </a:rPr>
              <a:t>Pdays</a:t>
            </a:r>
            <a:r>
              <a:rPr lang="en-CA" dirty="0">
                <a:solidFill>
                  <a:schemeClr val="bg1"/>
                </a:solidFill>
              </a:rPr>
              <a:t> converted to categorical variable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B56BD3-F09B-45A1-A6B1-F5556A04C842}"/>
              </a:ext>
            </a:extLst>
          </p:cNvPr>
          <p:cNvSpPr txBox="1"/>
          <p:nvPr/>
        </p:nvSpPr>
        <p:spPr>
          <a:xfrm>
            <a:off x="7916324" y="3076600"/>
            <a:ext cx="335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Balanced dataset using SMOTE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F707A3-25FB-4973-B933-7B6F6A8A6355}"/>
              </a:ext>
            </a:extLst>
          </p:cNvPr>
          <p:cNvSpPr txBox="1"/>
          <p:nvPr/>
        </p:nvSpPr>
        <p:spPr>
          <a:xfrm>
            <a:off x="7715134" y="4556066"/>
            <a:ext cx="2903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Logistic 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KNN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Random Forrest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AdaBoost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Gradient Boost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chemeClr val="bg1"/>
                </a:solidFill>
              </a:rPr>
              <a:t>XGBoost</a:t>
            </a: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DFF09E-743F-468C-ACA3-3B6E59DBF31B}"/>
              </a:ext>
            </a:extLst>
          </p:cNvPr>
          <p:cNvSpPr txBox="1"/>
          <p:nvPr/>
        </p:nvSpPr>
        <p:spPr>
          <a:xfrm>
            <a:off x="3396295" y="4971458"/>
            <a:ext cx="1342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F1-score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AUC-ROC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6D8656-9405-45BB-B737-AC0F88209010}"/>
              </a:ext>
            </a:extLst>
          </p:cNvPr>
          <p:cNvSpPr txBox="1"/>
          <p:nvPr/>
        </p:nvSpPr>
        <p:spPr>
          <a:xfrm>
            <a:off x="253124" y="3407747"/>
            <a:ext cx="2522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Hyper parameter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Grid Search with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5455BBC-BC99-43BF-B936-15090C4A34E9}"/>
              </a:ext>
            </a:extLst>
          </p:cNvPr>
          <p:cNvSpPr/>
          <p:nvPr/>
        </p:nvSpPr>
        <p:spPr>
          <a:xfrm>
            <a:off x="4033673" y="1565340"/>
            <a:ext cx="2200026" cy="585915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EB4319-87CC-462F-B4A7-032FCEE5CD26}"/>
              </a:ext>
            </a:extLst>
          </p:cNvPr>
          <p:cNvSpPr/>
          <p:nvPr/>
        </p:nvSpPr>
        <p:spPr>
          <a:xfrm>
            <a:off x="6816312" y="2350911"/>
            <a:ext cx="2200026" cy="585915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AC44EA2-D2E8-421A-89A0-CB05AD4A8732}"/>
              </a:ext>
            </a:extLst>
          </p:cNvPr>
          <p:cNvSpPr/>
          <p:nvPr/>
        </p:nvSpPr>
        <p:spPr>
          <a:xfrm>
            <a:off x="6530342" y="3830377"/>
            <a:ext cx="2200026" cy="585915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5A3A9AB-F563-4802-9780-540E7D4381D0}"/>
              </a:ext>
            </a:extLst>
          </p:cNvPr>
          <p:cNvSpPr/>
          <p:nvPr/>
        </p:nvSpPr>
        <p:spPr>
          <a:xfrm>
            <a:off x="3340052" y="4235640"/>
            <a:ext cx="2200026" cy="585915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5C56A77-4050-436B-BD0D-EED01ED59BC5}"/>
              </a:ext>
            </a:extLst>
          </p:cNvPr>
          <p:cNvSpPr/>
          <p:nvPr/>
        </p:nvSpPr>
        <p:spPr>
          <a:xfrm>
            <a:off x="1494000" y="2581427"/>
            <a:ext cx="2200026" cy="585915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0" name="Graphic 29" descr="Arrow Clockwise curve">
            <a:extLst>
              <a:ext uri="{FF2B5EF4-FFF2-40B4-BE49-F238E27FC236}">
                <a16:creationId xmlns:a16="http://schemas.microsoft.com/office/drawing/2014/main" id="{31D3BC58-F26C-4129-9130-A5E09D3AD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937869">
            <a:off x="6373611" y="1454647"/>
            <a:ext cx="914400" cy="914400"/>
          </a:xfrm>
          <a:prstGeom prst="rect">
            <a:avLst/>
          </a:prstGeom>
        </p:spPr>
      </p:pic>
      <p:pic>
        <p:nvPicPr>
          <p:cNvPr id="31" name="Graphic 30" descr="Arrow Clockwise curve">
            <a:extLst>
              <a:ext uri="{FF2B5EF4-FFF2-40B4-BE49-F238E27FC236}">
                <a16:creationId xmlns:a16="http://schemas.microsoft.com/office/drawing/2014/main" id="{09CB73AD-4BB9-42B1-BF0A-7D2A1A73A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46522">
            <a:off x="6853471" y="2999744"/>
            <a:ext cx="914400" cy="914400"/>
          </a:xfrm>
          <a:prstGeom prst="rect">
            <a:avLst/>
          </a:prstGeom>
        </p:spPr>
      </p:pic>
      <p:pic>
        <p:nvPicPr>
          <p:cNvPr id="32" name="Graphic 31" descr="Arrow Clockwise curve">
            <a:extLst>
              <a:ext uri="{FF2B5EF4-FFF2-40B4-BE49-F238E27FC236}">
                <a16:creationId xmlns:a16="http://schemas.microsoft.com/office/drawing/2014/main" id="{D77A78C4-62F5-496E-A620-302752C2D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679397">
            <a:off x="5797242" y="4380224"/>
            <a:ext cx="914400" cy="914400"/>
          </a:xfrm>
          <a:prstGeom prst="rect">
            <a:avLst/>
          </a:prstGeom>
        </p:spPr>
      </p:pic>
      <p:pic>
        <p:nvPicPr>
          <p:cNvPr id="33" name="Graphic 32" descr="Arrow Clockwise curve">
            <a:extLst>
              <a:ext uri="{FF2B5EF4-FFF2-40B4-BE49-F238E27FC236}">
                <a16:creationId xmlns:a16="http://schemas.microsoft.com/office/drawing/2014/main" id="{27393A5A-F9C0-46FE-B7BC-BF4FB9CD1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901291">
            <a:off x="2983339" y="32127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23A-6B0B-4DF5-A188-AE349699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-162563"/>
            <a:ext cx="10515600" cy="1325563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FD10-4EA8-4251-BCFA-BD2C3C1B2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4137" y="5371260"/>
            <a:ext cx="8805863" cy="150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Balancing dataset improved performance of classifiers</a:t>
            </a:r>
          </a:p>
          <a:p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6F7E5A-C3BF-4FB8-BF5F-9B668EC2CC03}"/>
              </a:ext>
            </a:extLst>
          </p:cNvPr>
          <p:cNvSpPr txBox="1">
            <a:spLocks/>
          </p:cNvSpPr>
          <p:nvPr/>
        </p:nvSpPr>
        <p:spPr>
          <a:xfrm>
            <a:off x="1443813" y="3617710"/>
            <a:ext cx="8605838" cy="15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“Number of employees” financial indicator is an important feature</a:t>
            </a:r>
          </a:p>
          <a:p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2D372F-9368-46EF-981B-2001E1BDC164}"/>
              </a:ext>
            </a:extLst>
          </p:cNvPr>
          <p:cNvSpPr txBox="1">
            <a:spLocks/>
          </p:cNvSpPr>
          <p:nvPr/>
        </p:nvSpPr>
        <p:spPr>
          <a:xfrm>
            <a:off x="2947988" y="1647314"/>
            <a:ext cx="8405812" cy="15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dirty="0" err="1">
                <a:solidFill>
                  <a:schemeClr val="bg1"/>
                </a:solidFill>
              </a:rPr>
              <a:t>XGBoost</a:t>
            </a:r>
            <a:r>
              <a:rPr lang="en-CA" sz="2000" dirty="0">
                <a:solidFill>
                  <a:schemeClr val="bg1"/>
                </a:solidFill>
              </a:rPr>
              <a:t> model showed best performance with AUC 65%</a:t>
            </a:r>
          </a:p>
        </p:txBody>
      </p:sp>
      <p:pic>
        <p:nvPicPr>
          <p:cNvPr id="9" name="Graphic 8" descr="Statistics">
            <a:extLst>
              <a:ext uri="{FF2B5EF4-FFF2-40B4-BE49-F238E27FC236}">
                <a16:creationId xmlns:a16="http://schemas.microsoft.com/office/drawing/2014/main" id="{5480E24F-F236-4B2D-B053-5C4610ED2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1100" y="3311960"/>
            <a:ext cx="914400" cy="914400"/>
          </a:xfrm>
          <a:prstGeom prst="rect">
            <a:avLst/>
          </a:prstGeom>
        </p:spPr>
      </p:pic>
      <p:pic>
        <p:nvPicPr>
          <p:cNvPr id="11" name="Graphic 10" descr="Research">
            <a:extLst>
              <a:ext uri="{FF2B5EF4-FFF2-40B4-BE49-F238E27FC236}">
                <a16:creationId xmlns:a16="http://schemas.microsoft.com/office/drawing/2014/main" id="{1C9267B9-6E46-4025-8150-1DE03F838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0175" y="1408425"/>
            <a:ext cx="914400" cy="914400"/>
          </a:xfrm>
          <a:prstGeom prst="rect">
            <a:avLst/>
          </a:prstGeom>
        </p:spPr>
      </p:pic>
      <p:pic>
        <p:nvPicPr>
          <p:cNvPr id="13" name="Graphic 12" descr="Playbook">
            <a:extLst>
              <a:ext uri="{FF2B5EF4-FFF2-40B4-BE49-F238E27FC236}">
                <a16:creationId xmlns:a16="http://schemas.microsoft.com/office/drawing/2014/main" id="{20596323-CE3A-4579-9383-BCB7FBE326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00175" y="5119691"/>
            <a:ext cx="914400" cy="9144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65DAA50-F89B-4D48-9AD4-6F8576E3C586}"/>
              </a:ext>
            </a:extLst>
          </p:cNvPr>
          <p:cNvSpPr/>
          <p:nvPr/>
        </p:nvSpPr>
        <p:spPr>
          <a:xfrm>
            <a:off x="1009651" y="1103377"/>
            <a:ext cx="9474162" cy="1524863"/>
          </a:xfrm>
          <a:prstGeom prst="round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0317598-DBD3-484E-8C87-8674962009FE}"/>
              </a:ext>
            </a:extLst>
          </p:cNvPr>
          <p:cNvSpPr/>
          <p:nvPr/>
        </p:nvSpPr>
        <p:spPr>
          <a:xfrm>
            <a:off x="1009651" y="4905381"/>
            <a:ext cx="9474162" cy="1524863"/>
          </a:xfrm>
          <a:prstGeom prst="round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7DE4D5-CEC2-4F32-858F-EB168433ED44}"/>
              </a:ext>
            </a:extLst>
          </p:cNvPr>
          <p:cNvSpPr/>
          <p:nvPr/>
        </p:nvSpPr>
        <p:spPr>
          <a:xfrm>
            <a:off x="1009651" y="3074764"/>
            <a:ext cx="9474162" cy="1524863"/>
          </a:xfrm>
          <a:prstGeom prst="round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63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7813-77CF-44A5-B23C-E6B2E82D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73026"/>
            <a:ext cx="10515600" cy="1325563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D33198-8F7E-443B-989E-F1E5CF311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8161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Prioritize previously deposited clients</a:t>
            </a:r>
          </a:p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Older people tend to respond more positively to campaigns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Financial indicators impact on decisions </a:t>
            </a:r>
          </a:p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Prefer cellular as way of communication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854976D-DBB9-4157-98BC-9B7CA4B82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375" y="1816096"/>
            <a:ext cx="419099" cy="419099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93AC87BE-D177-4EC8-8FDE-0FACC46CB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375" y="3873500"/>
            <a:ext cx="419099" cy="419099"/>
          </a:xfrm>
          <a:prstGeom prst="rect">
            <a:avLst/>
          </a:prstGeom>
        </p:spPr>
      </p:pic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2806BE54-E72C-4A31-A908-683745739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375" y="2844798"/>
            <a:ext cx="419099" cy="419099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DF23F0C9-24AB-4F9B-BB53-D959C311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375" y="4902202"/>
            <a:ext cx="419099" cy="4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7813-77CF-44A5-B23C-E6B2E82D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2528660"/>
            <a:ext cx="10515600" cy="1325563"/>
          </a:xfrm>
        </p:spPr>
        <p:txBody>
          <a:bodyPr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Thank You…!!</a:t>
            </a:r>
          </a:p>
        </p:txBody>
      </p:sp>
    </p:spTree>
    <p:extLst>
      <p:ext uri="{BB962C8B-B14F-4D97-AF65-F5344CB8AC3E}">
        <p14:creationId xmlns:p14="http://schemas.microsoft.com/office/powerpoint/2010/main" val="281669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7813-77CF-44A5-B23C-E6B2E82D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37794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CA" sz="2800" dirty="0"/>
              <a:t>Feature values distribution</a:t>
            </a:r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EB65E034-7C56-4B1C-B0E8-E18BF81D7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4" y="1514191"/>
            <a:ext cx="5121154" cy="2395152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C5F76D-892B-4E67-B8A2-71CC1E501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60" y="1514191"/>
            <a:ext cx="5834813" cy="2557511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25F2E6-B009-476D-AA32-B5F1D16FAA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4" y="4310742"/>
            <a:ext cx="5081045" cy="2209463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9F22A7-A8FD-4548-BFDC-93D7BD89C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35293"/>
            <a:ext cx="5702073" cy="24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8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281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Bank Marketing Campaign Analysis</vt:lpstr>
      <vt:lpstr>Goals</vt:lpstr>
      <vt:lpstr>Dataset</vt:lpstr>
      <vt:lpstr>Findings</vt:lpstr>
      <vt:lpstr>Process</vt:lpstr>
      <vt:lpstr>Findings</vt:lpstr>
      <vt:lpstr>Recommendations</vt:lpstr>
      <vt:lpstr>Thank You…!!</vt:lpstr>
      <vt:lpstr>Feature values distribution</vt:lpstr>
      <vt:lpstr>Age </vt:lpstr>
      <vt:lpstr>pdays </vt:lpstr>
      <vt:lpstr>Classifier </vt:lpstr>
      <vt:lpstr>Variable Analysis and feature importance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Campaign Analysis</dc:title>
  <dc:creator>Kumaran Ragunathan</dc:creator>
  <cp:lastModifiedBy>Kumaran Ragunathan</cp:lastModifiedBy>
  <cp:revision>1</cp:revision>
  <dcterms:created xsi:type="dcterms:W3CDTF">2020-02-07T03:22:02Z</dcterms:created>
  <dcterms:modified xsi:type="dcterms:W3CDTF">2020-02-07T03:41:15Z</dcterms:modified>
</cp:coreProperties>
</file>