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39d1cd74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39d1cd74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39d1cd743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39d1cd743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39d1cd743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39d1cd743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9d1cd743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9d1cd743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39d1cd743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39d1cd743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39d1cd743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39d1cd743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39d1cd743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39d1cd743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Let us </a:t>
            </a:r>
            <a:r>
              <a:rPr lang="en">
                <a:solidFill>
                  <a:srgbClr val="434343"/>
                </a:solidFill>
              </a:rPr>
              <a:t>assume an imaginary company (Hospital/Insurance) has approached The Team Alpha with their member dataset.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According to them, they need some desperate help gaining insight on the available data and offer various Health &amp; Insurance plans to their members.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Their main area of focus were the Group Median Percentile Risk Score.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Available Datasets were cardio_train.csv which gives information about the Member’s health and the dailySteps_merged.csv which gives information about the Member’s steps(Walk/Run/Jog).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the datasets were not straight forward with the information we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had to clean and transform most of the data in order to calculate the Risk Score and to provide them with some kind of visualization web application.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Cloud platform must be used either fully/partially.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202"/>
              <a:t>Member ID</a:t>
            </a:r>
            <a:r>
              <a:rPr lang="en" sz="1202"/>
              <a:t> - This value was taken from 1. So if it is 0 in the dataset, it corresponds to 1. Basically cleaned value is one plus the actual value from the dataset.</a:t>
            </a:r>
            <a:endParaRPr sz="12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02"/>
              <a:t> </a:t>
            </a:r>
            <a:r>
              <a:rPr b="1" lang="en" sz="1202"/>
              <a:t>Age </a:t>
            </a:r>
            <a:r>
              <a:rPr lang="en" sz="1202"/>
              <a:t>- Blank values were filled with zeros and then the average was </a:t>
            </a:r>
            <a:r>
              <a:rPr lang="en" sz="1202"/>
              <a:t>substituted before the score calculation. The final age value was calculated based of year 2016.</a:t>
            </a:r>
            <a:endParaRPr sz="12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202"/>
              <a:t>Height, Weight, ap_hi &amp; ap_low </a:t>
            </a:r>
            <a:r>
              <a:rPr lang="en" sz="1202"/>
              <a:t>- They were changed based of the existing values in the dataset, either multiplied or divided appropriately.</a:t>
            </a:r>
            <a:endParaRPr sz="12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202"/>
              <a:t>Medication</a:t>
            </a:r>
            <a:r>
              <a:rPr lang="en" sz="1202"/>
              <a:t> - NA values under Medication were set based of other relating values such as Cholesterol, Glucose, Smoke, Alcohol, Blood pressure etc.</a:t>
            </a:r>
            <a:endParaRPr sz="12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1202"/>
              <a:t>BMI -</a:t>
            </a:r>
            <a:r>
              <a:rPr lang="en" sz="1202"/>
              <a:t> This information was not provided directly hence we had to calculate it. </a:t>
            </a:r>
            <a:r>
              <a:rPr lang="en" sz="1110">
                <a:solidFill>
                  <a:srgbClr val="434343"/>
                </a:solidFill>
                <a:highlight>
                  <a:srgbClr val="F4CCCC"/>
                </a:highlight>
              </a:rPr>
              <a:t>Body Mass Index is a simple calculation using a person's height and weight. The formula is </a:t>
            </a:r>
            <a:r>
              <a:rPr b="1" lang="en" sz="1110">
                <a:solidFill>
                  <a:srgbClr val="434343"/>
                </a:solidFill>
                <a:highlight>
                  <a:srgbClr val="F4CCCC"/>
                </a:highlight>
              </a:rPr>
              <a:t>BMI = kg/m2</a:t>
            </a:r>
            <a:endParaRPr sz="1202">
              <a:solidFill>
                <a:srgbClr val="434343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908725"/>
            <a:ext cx="30378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GCP - App Engine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GCP - Compute Engine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GCP - Cloud SQL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GCP - Cloud Functions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GCP - Cloud Storage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GCP - Secret Manager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Python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12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840475" y="1908725"/>
            <a:ext cx="33375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Django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Django Rest Framework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HTML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CSS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12"/>
              <a:t>Javascript</a:t>
            </a:r>
            <a:endParaRPr b="1" sz="13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1312"/>
              <a:t>Chart.js</a:t>
            </a:r>
            <a:endParaRPr b="1" sz="131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Flow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000" y="1853850"/>
            <a:ext cx="637249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- Home page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0" y="1853850"/>
            <a:ext cx="6469575" cy="31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- Member page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625" y="1947675"/>
            <a:ext cx="6568302" cy="31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