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</a:t>
            </a:r>
            <a:r>
              <a:rPr dirty="0" sz="2400" lang="en-US"/>
              <a:t>.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 </a:t>
            </a:r>
            <a:r>
              <a:rPr dirty="0" sz="2400" lang="en-US"/>
              <a:t>COLLEGE: </a:t>
            </a:r>
            <a:r>
              <a:rPr dirty="0" sz="2400" lang="en-US"/>
              <a:t> Government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OLLEGE/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07269" y="1272761"/>
            <a:ext cx="7261491" cy="1867223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55681" y="3004446"/>
            <a:ext cx="7218789" cy="214353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526030" y="5147977"/>
            <a:ext cx="7265927" cy="18672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941069" y="150023"/>
            <a:ext cx="3275117" cy="3207467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82781" y="3357490"/>
            <a:ext cx="3271026" cy="3022095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53807" y="3357490"/>
            <a:ext cx="3551746" cy="3040556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253807" y="98661"/>
            <a:ext cx="3538556" cy="325882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388233" y="2146935"/>
            <a:ext cx="83194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Wrap up with what you achieved and future improvements.
Example: The project successfully automated
attendance with high accuracy. Future improvements may include mobile app integration and cloud-based storage.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30232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ncise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oject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endance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1216342" y="753744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r>
              <a:rPr dirty="0" sz="4250" lang="en-US" spc="10"/>
              <a:t>*</a:t>
            </a:r>
            <a:r>
              <a:rPr dirty="0" sz="4250" lang="en-US" spc="10"/>
              <a:t>B</a:t>
            </a:r>
            <a:r>
              <a:rPr dirty="0" sz="4250" lang="en-US" spc="10"/>
              <a:t>r</a:t>
            </a:r>
            <a:r>
              <a:rPr dirty="0" sz="4250" lang="en-US" spc="10"/>
              <a:t>i</a:t>
            </a:r>
            <a:r>
              <a:rPr dirty="0" sz="4250" lang="en-US" spc="10"/>
              <a:t>e</a:t>
            </a:r>
            <a:r>
              <a:rPr dirty="0" sz="4250" lang="en-US" spc="10"/>
              <a:t>fly </a:t>
            </a:r>
            <a:r>
              <a:rPr dirty="0" sz="4250" lang="en-US" spc="10"/>
              <a:t> </a:t>
            </a:r>
            <a:r>
              <a:rPr dirty="0" sz="4250" lang="en-US" spc="10"/>
              <a:t>describe</a:t>
            </a:r>
            <a:r>
              <a:rPr dirty="0" sz="4250" lang="en-US" spc="10"/>
              <a:t> </a:t>
            </a:r>
            <a:r>
              <a:rPr dirty="0" sz="4250" lang="en-US" spc="10"/>
              <a:t>the </a:t>
            </a:r>
            <a:r>
              <a:rPr dirty="0" sz="4250" lang="en-US" spc="10"/>
              <a:t>issue </a:t>
            </a:r>
            <a:r>
              <a:rPr dirty="0" sz="4250" lang="en-US" spc="10"/>
              <a:t>or </a:t>
            </a:r>
            <a:r>
              <a:rPr dirty="0" sz="4250" lang="en-US" spc="10"/>
              <a:t>gap </a:t>
            </a:r>
            <a:r>
              <a:rPr dirty="0" sz="4250" lang="en-US" spc="10"/>
              <a:t>your </a:t>
            </a:r>
            <a:r>
              <a:rPr dirty="0" sz="4250" lang="en-US" spc="10"/>
              <a:t>project </a:t>
            </a:r>
            <a:r>
              <a:rPr dirty="0" sz="4250" lang="en-US" spc="10"/>
              <a:t> </a:t>
            </a:r>
            <a:r>
              <a:rPr dirty="0" sz="4250" lang="en-US" spc="10"/>
              <a:t>is </a:t>
            </a:r>
            <a:r>
              <a:rPr dirty="0" sz="4250" lang="en-US" spc="10"/>
              <a:t>addressing </a:t>
            </a:r>
            <a:r>
              <a:rPr dirty="0" sz="4250" lang="en-US" spc="10"/>
              <a:t>.</a:t>
            </a:r>
            <a:br>
              <a:rPr dirty="0" sz="4250" lang="en-US" spc="10"/>
            </a:br>
            <a:r>
              <a:rPr dirty="0" sz="4250" lang="en-US" spc="10"/>
              <a:t>*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u</a:t>
            </a:r>
            <a:r>
              <a:rPr dirty="0" sz="4250" lang="en-US" spc="10"/>
              <a:t>al </a:t>
            </a:r>
            <a:r>
              <a:rPr dirty="0" sz="4250" lang="en-US" spc="10"/>
              <a:t> </a:t>
            </a:r>
            <a:r>
              <a:rPr dirty="0" sz="4250" lang="en-US" spc="10"/>
              <a:t>attendance </a:t>
            </a:r>
            <a:r>
              <a:rPr dirty="0" sz="4250" lang="en-US" spc="10"/>
              <a:t>tracking </a:t>
            </a:r>
            <a:r>
              <a:rPr dirty="0" sz="4250" lang="en-US" spc="10"/>
              <a:t>is </a:t>
            </a:r>
            <a:r>
              <a:rPr dirty="0" sz="4250" lang="en-US" spc="10"/>
              <a:t>t</a:t>
            </a:r>
            <a:r>
              <a:rPr dirty="0" sz="4250" lang="en-US" spc="10"/>
              <a:t>i</a:t>
            </a:r>
            <a:r>
              <a:rPr dirty="0" sz="4250" lang="en-US" spc="10"/>
              <a:t>me </a:t>
            </a:r>
            <a:r>
              <a:rPr dirty="0" sz="4250" lang="en-US" spc="10"/>
              <a:t>-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s</a:t>
            </a:r>
            <a:r>
              <a:rPr dirty="0" sz="4250" lang="en-US" spc="10"/>
              <a:t>u</a:t>
            </a:r>
            <a:r>
              <a:rPr dirty="0" sz="4250" lang="en-US" spc="10"/>
              <a:t>m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e </a:t>
            </a:r>
            <a:r>
              <a:rPr dirty="0" sz="4250" lang="en-US" spc="10"/>
              <a:t>to 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r</a:t>
            </a:r>
            <a:r>
              <a:rPr dirty="0" sz="4250" lang="en-US" spc="10"/>
              <a:t>ors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408474" y="970179"/>
            <a:ext cx="526351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*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t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u</a:t>
            </a:r>
            <a:r>
              <a:rPr dirty="0" sz="4250" lang="en-US" spc="-20"/>
              <a:t>m</a:t>
            </a:r>
            <a:r>
              <a:rPr dirty="0" sz="4250" lang="en-US" spc="-20"/>
              <a:t>m</a:t>
            </a:r>
            <a:r>
              <a:rPr dirty="0" sz="4250" lang="en-US" spc="-20"/>
              <a:t>ary</a:t>
            </a:r>
            <a:r>
              <a:rPr dirty="0" sz="4250" lang="en-US" spc="-20"/>
              <a:t> </a:t>
            </a:r>
            <a:r>
              <a:rPr dirty="0" sz="4250" lang="en-US" spc="-20"/>
              <a:t>of </a:t>
            </a:r>
            <a:r>
              <a:rPr dirty="0" sz="4250" lang="en-US" spc="-20"/>
              <a:t>the </a:t>
            </a:r>
            <a:r>
              <a:rPr dirty="0" sz="4250" lang="en-US" spc="-20"/>
              <a:t>project </a:t>
            </a:r>
            <a:r>
              <a:rPr dirty="0" sz="4250" lang="en-US" spc="-20"/>
              <a:t>i</a:t>
            </a:r>
            <a:r>
              <a:rPr dirty="0" sz="4250" lang="en-US" spc="-20"/>
              <a:t>d</a:t>
            </a:r>
            <a:r>
              <a:rPr dirty="0" sz="4250" lang="en-US" spc="-20"/>
              <a:t>e</a:t>
            </a:r>
            <a:r>
              <a:rPr dirty="0" sz="4250" lang="en-US" spc="-20"/>
              <a:t>a</a:t>
            </a:r>
            <a:r>
              <a:rPr dirty="0" sz="4250" lang="en-US" spc="-20"/>
              <a:t>,</a:t>
            </a:r>
            <a:r>
              <a:rPr dirty="0" sz="4250" lang="en-US" spc="-20"/>
              <a:t> purpose</a:t>
            </a:r>
            <a:r>
              <a:rPr dirty="0" sz="4250" lang="en-US" spc="-20"/>
              <a:t>,</a:t>
            </a:r>
            <a:r>
              <a:rPr dirty="0" sz="4250" lang="en-US" spc="-20"/>
              <a:t> and </a:t>
            </a:r>
            <a:r>
              <a:rPr dirty="0" sz="4250" lang="en-US" spc="-20"/>
              <a:t>s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pe </a:t>
            </a:r>
            <a:r>
              <a:rPr dirty="0" sz="4250" lang="en-US" spc="-20"/>
              <a:t>.</a:t>
            </a:r>
            <a:br>
              <a:rPr dirty="0" sz="4250" lang="en-US" spc="-20"/>
            </a:br>
            <a:r>
              <a:rPr dirty="0" sz="4250" lang="en-US" spc="-20"/>
              <a:t>*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i</a:t>
            </a:r>
            <a:r>
              <a:rPr dirty="0" sz="4250" lang="en-US" spc="-20"/>
              <a:t>s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j</a:t>
            </a:r>
            <a:r>
              <a:rPr dirty="0" sz="4250" lang="en-US" spc="-20"/>
              <a:t>ect </a:t>
            </a:r>
            <a:r>
              <a:rPr dirty="0" sz="4250" lang="en-US" spc="-20"/>
              <a:t>a</a:t>
            </a:r>
            <a:r>
              <a:rPr dirty="0" sz="4250" lang="en-US" spc="-20"/>
              <a:t>u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m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s </a:t>
            </a:r>
            <a:r>
              <a:rPr dirty="0" sz="4250" lang="en-US" spc="-20"/>
              <a:t>the 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dance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cess </a:t>
            </a:r>
            <a:r>
              <a:rPr dirty="0" sz="4250" lang="en-US" spc="-20"/>
              <a:t>u</a:t>
            </a:r>
            <a:r>
              <a:rPr dirty="0" sz="4250" lang="en-US" spc="-20"/>
              <a:t>s</a:t>
            </a:r>
            <a:r>
              <a:rPr dirty="0" sz="4250" lang="en-US" spc="-20"/>
              <a:t>i</a:t>
            </a:r>
            <a:r>
              <a:rPr dirty="0" sz="4250" lang="en-US" spc="-20"/>
              <a:t>ng </a:t>
            </a:r>
            <a:r>
              <a:rPr dirty="0" sz="4250" lang="en-US" spc="-20"/>
              <a:t>face 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5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</a:t>
            </a:r>
            <a:r>
              <a:rPr dirty="0" sz="3200" spc="-10"/>
              <a:t>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w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ill </a:t>
            </a:r>
            <a:r>
              <a:rPr dirty="0" sz="3200" lang="en-US" spc="5"/>
              <a:t> </a:t>
            </a:r>
            <a:r>
              <a:rPr dirty="0" sz="3200" lang="en-US" spc="5"/>
              <a:t>b</a:t>
            </a:r>
            <a:r>
              <a:rPr dirty="0" sz="3200" lang="en-US" spc="5"/>
              <a:t>en</a:t>
            </a:r>
            <a:r>
              <a:rPr dirty="0" sz="3200" lang="en-US" spc="5"/>
              <a:t>e</a:t>
            </a:r>
            <a:r>
              <a:rPr dirty="0" sz="3200" lang="en-US" spc="5"/>
              <a:t>fit </a:t>
            </a:r>
            <a:r>
              <a:rPr dirty="0" sz="3200" lang="en-US" spc="5"/>
              <a:t>from </a:t>
            </a:r>
            <a:r>
              <a:rPr dirty="0" sz="3200" lang="en-US" spc="5"/>
              <a:t>this </a:t>
            </a:r>
            <a:r>
              <a:rPr dirty="0" sz="3200" lang="en-US" spc="5"/>
              <a:t>p</a:t>
            </a:r>
            <a:r>
              <a:rPr dirty="0" sz="3200" lang="en-US" spc="5"/>
              <a:t>r</a:t>
            </a:r>
            <a:r>
              <a:rPr dirty="0" sz="3200" lang="en-US" spc="5"/>
              <a:t>o</a:t>
            </a:r>
            <a:r>
              <a:rPr dirty="0" sz="3200" lang="en-US" spc="5"/>
              <a:t>ject </a:t>
            </a:r>
            <a:r>
              <a:rPr dirty="0" sz="3200" lang="en-US" spc="5"/>
              <a:t>?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E</a:t>
            </a:r>
            <a:r>
              <a:rPr dirty="0" sz="3200" lang="en-US" spc="5"/>
              <a:t>x</a:t>
            </a:r>
            <a:r>
              <a:rPr dirty="0" sz="3200" lang="en-US" spc="5"/>
              <a:t>a</a:t>
            </a:r>
            <a:r>
              <a:rPr dirty="0" sz="3200" lang="en-US" spc="5"/>
              <a:t>m</a:t>
            </a:r>
            <a:r>
              <a:rPr dirty="0" sz="3200" lang="en-US" spc="5"/>
              <a:t>ple </a:t>
            </a:r>
            <a:r>
              <a:rPr dirty="0" sz="3200" lang="en-US" spc="5"/>
              <a:t>: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u</a:t>
            </a:r>
            <a:r>
              <a:rPr dirty="0" sz="3200" lang="en-US" spc="5"/>
              <a:t>d</a:t>
            </a:r>
            <a:r>
              <a:rPr dirty="0" sz="3200" lang="en-US" spc="5"/>
              <a:t>ent</a:t>
            </a:r>
            <a:r>
              <a:rPr dirty="0" sz="3200" lang="en-US" spc="5"/>
              <a:t>s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T</a:t>
            </a:r>
            <a:r>
              <a:rPr dirty="0" sz="3200" lang="en-US" spc="5"/>
              <a:t>e</a:t>
            </a:r>
            <a:r>
              <a:rPr dirty="0" sz="3200" lang="en-US" spc="5"/>
              <a:t>achers 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eg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a</a:t>
            </a:r>
            <a:r>
              <a:rPr dirty="0" sz="3200" lang="en-US" spc="5"/>
              <a:t>d</a:t>
            </a:r>
            <a:r>
              <a:rPr dirty="0" sz="3200" lang="en-US" spc="5"/>
              <a:t>m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r</a:t>
            </a:r>
            <a:r>
              <a:rPr dirty="0" sz="3200" lang="en-US" spc="5"/>
              <a:t>a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2819400" y="1695450"/>
            <a:ext cx="6523411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 the software, programming languages, and methods used.
Example:
Languages: Python, JavaScript
Frameworks: OpenCV, Flask, TensorFlow
Database: MySQL
Techniques: Image processing, Machine Learning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"/>
          <p:cNvSpPr txBox="1"/>
          <p:nvPr/>
        </p:nvSpPr>
        <p:spPr>
          <a:xfrm>
            <a:off x="580672" y="1368866"/>
            <a:ext cx="8457553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Describe how the portfolio is presented (digital, website, PDF, etc.).
Example:
Clean, professional layout with sections for problem, solution, and results
Visual elements like charts, wireframes, and screenshots
Consistent font and color scheme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1" name=""/>
          <p:cNvSpPr txBox="1"/>
          <p:nvPr/>
        </p:nvSpPr>
        <p:spPr>
          <a:xfrm>
            <a:off x="995132" y="1420671"/>
            <a:ext cx="802582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 what your project does.
Example:
Face detection and recognition
Automatic attendance marking
Report generation for admins
Secure login for users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2025-09-03T04:24:11Z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d06227f13d124ae5b3968ea2b0e350c5</vt:lpwstr>
  </property>
</Properties>
</file>