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9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1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5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17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0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2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3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G</a:t>
            </a:r>
            <a:r>
              <a:rPr dirty="0" sz="2400" lang="en-US"/>
              <a:t>. </a:t>
            </a:r>
            <a:r>
              <a:rPr dirty="0" sz="2400" lang="en-US"/>
              <a:t>K</a:t>
            </a:r>
            <a:r>
              <a:rPr dirty="0" sz="2400" lang="en-US"/>
              <a:t>u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5</a:t>
            </a:r>
            <a:r>
              <a:rPr dirty="0" sz="2400" lang="en-US"/>
              <a:t>1</a:t>
            </a:r>
            <a:r>
              <a:rPr dirty="0" sz="2400" lang="en-US"/>
              <a:t>8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5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5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.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uter </a:t>
            </a:r>
            <a:r>
              <a:rPr dirty="0" sz="2400" lang="en-US"/>
              <a:t>science </a:t>
            </a:r>
            <a:r>
              <a:rPr dirty="0" sz="2400" lang="en-US"/>
              <a:t>COLLEGE: </a:t>
            </a:r>
            <a:r>
              <a:rPr dirty="0" sz="2400" lang="en-US"/>
              <a:t> Government 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 </a:t>
            </a:r>
            <a:r>
              <a:rPr dirty="0" sz="2400" lang="en-US"/>
              <a:t>and </a:t>
            </a:r>
            <a:r>
              <a:rPr dirty="0" sz="2400" lang="en-US"/>
              <a:t>science </a:t>
            </a:r>
            <a:r>
              <a:rPr dirty="0" sz="2400" lang="en-US"/>
              <a:t> </a:t>
            </a:r>
            <a:r>
              <a:rPr dirty="0" sz="2400" lang="en-US"/>
              <a:t>College </a:t>
            </a:r>
            <a:r>
              <a:rPr dirty="0" sz="2400" lang="en-US"/>
              <a:t>OLLEGE/ UNIVERSITY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0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0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6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507269" y="1272761"/>
            <a:ext cx="7261491" cy="1867223"/>
          </a:xfrm>
          <a:prstGeom prst="rect"/>
        </p:spPr>
      </p:pic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2555681" y="3004446"/>
            <a:ext cx="7218789" cy="2143530"/>
          </a:xfrm>
          <a:prstGeom prst="rect"/>
        </p:spPr>
      </p:pic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2526030" y="5147977"/>
            <a:ext cx="7265927" cy="1867224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705" name="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US"/>
          </a:p>
        </p:txBody>
      </p:sp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941069" y="150023"/>
            <a:ext cx="3275117" cy="3207467"/>
          </a:xfrm>
          <a:prstGeom prst="rect"/>
        </p:spPr>
      </p:pic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982781" y="3357490"/>
            <a:ext cx="3271026" cy="3022095"/>
          </a:xfrm>
          <a:prstGeom prst="rect"/>
        </p:spPr>
      </p:pic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4253807" y="3357490"/>
            <a:ext cx="3551746" cy="3040556"/>
          </a:xfrm>
          <a:prstGeom prst="rect"/>
        </p:spPr>
      </p:pic>
      <p:pic>
        <p:nvPicPr>
          <p:cNvPr id="2097175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4253807" y="98661"/>
            <a:ext cx="3538556" cy="3258829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3" name=""/>
          <p:cNvSpPr txBox="1"/>
          <p:nvPr/>
        </p:nvSpPr>
        <p:spPr>
          <a:xfrm>
            <a:off x="388233" y="2146935"/>
            <a:ext cx="8319400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Wrap up with what you achieved and future improvements.
Example: The project successfully automated
attendance with high accuracy. Future improvements may include mobile app integration and cloud-based storage.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130232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ear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ncise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oject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rt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endance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face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9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4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5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8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57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58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59" name="TextBox 22"/>
          <p:cNvSpPr txBox="1"/>
          <p:nvPr/>
        </p:nvSpPr>
        <p:spPr>
          <a:xfrm>
            <a:off x="2509807" y="1041533"/>
            <a:ext cx="5029200" cy="51206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7"/>
          <p:cNvSpPr txBox="1">
            <a:spLocks noGrp="1"/>
          </p:cNvSpPr>
          <p:nvPr>
            <p:ph type="title"/>
          </p:nvPr>
        </p:nvSpPr>
        <p:spPr>
          <a:xfrm>
            <a:off x="1216342" y="753744"/>
            <a:ext cx="5636895" cy="5617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</a:t>
            </a:r>
            <a:r>
              <a:rPr dirty="0" sz="4250" lang="en-US" spc="10"/>
              <a:t>T</a:t>
            </a:r>
            <a:br>
              <a:rPr dirty="0" sz="4250" lang="en-US" spc="10"/>
            </a:br>
            <a:r>
              <a:rPr dirty="0" sz="4250" lang="en-US" spc="10"/>
              <a:t>*</a:t>
            </a:r>
            <a:r>
              <a:rPr dirty="0" sz="4250" lang="en-US" spc="10"/>
              <a:t>B</a:t>
            </a:r>
            <a:r>
              <a:rPr dirty="0" sz="4250" lang="en-US" spc="10"/>
              <a:t>r</a:t>
            </a:r>
            <a:r>
              <a:rPr dirty="0" sz="4250" lang="en-US" spc="10"/>
              <a:t>i</a:t>
            </a:r>
            <a:r>
              <a:rPr dirty="0" sz="4250" lang="en-US" spc="10"/>
              <a:t>e</a:t>
            </a:r>
            <a:r>
              <a:rPr dirty="0" sz="4250" lang="en-US" spc="10"/>
              <a:t>fly </a:t>
            </a:r>
            <a:r>
              <a:rPr dirty="0" sz="4250" lang="en-US" spc="10"/>
              <a:t> </a:t>
            </a:r>
            <a:r>
              <a:rPr dirty="0" sz="4250" lang="en-US" spc="10"/>
              <a:t>describe</a:t>
            </a:r>
            <a:r>
              <a:rPr dirty="0" sz="4250" lang="en-US" spc="10"/>
              <a:t> </a:t>
            </a:r>
            <a:r>
              <a:rPr dirty="0" sz="4250" lang="en-US" spc="10"/>
              <a:t>the </a:t>
            </a:r>
            <a:r>
              <a:rPr dirty="0" sz="4250" lang="en-US" spc="10"/>
              <a:t>issue </a:t>
            </a:r>
            <a:r>
              <a:rPr dirty="0" sz="4250" lang="en-US" spc="10"/>
              <a:t>or </a:t>
            </a:r>
            <a:r>
              <a:rPr dirty="0" sz="4250" lang="en-US" spc="10"/>
              <a:t>gap </a:t>
            </a:r>
            <a:r>
              <a:rPr dirty="0" sz="4250" lang="en-US" spc="10"/>
              <a:t>your </a:t>
            </a:r>
            <a:r>
              <a:rPr dirty="0" sz="4250" lang="en-US" spc="10"/>
              <a:t>project </a:t>
            </a:r>
            <a:r>
              <a:rPr dirty="0" sz="4250" lang="en-US" spc="10"/>
              <a:t> </a:t>
            </a:r>
            <a:r>
              <a:rPr dirty="0" sz="4250" lang="en-US" spc="10"/>
              <a:t>is </a:t>
            </a:r>
            <a:r>
              <a:rPr dirty="0" sz="4250" lang="en-US" spc="10"/>
              <a:t>addressing </a:t>
            </a:r>
            <a:r>
              <a:rPr dirty="0" sz="4250" lang="en-US" spc="10"/>
              <a:t>.</a:t>
            </a:r>
            <a:br>
              <a:rPr dirty="0" sz="4250" lang="en-US" spc="10"/>
            </a:br>
            <a:r>
              <a:rPr dirty="0" sz="4250" lang="en-US" spc="10"/>
              <a:t>*</a:t>
            </a:r>
            <a:r>
              <a:rPr dirty="0" sz="4250" lang="en-US" spc="10"/>
              <a:t>M</a:t>
            </a:r>
            <a:r>
              <a:rPr dirty="0" sz="4250" lang="en-US" spc="10"/>
              <a:t>a</a:t>
            </a:r>
            <a:r>
              <a:rPr dirty="0" sz="4250" lang="en-US" spc="10"/>
              <a:t>n</a:t>
            </a:r>
            <a:r>
              <a:rPr dirty="0" sz="4250" lang="en-US" spc="10"/>
              <a:t>u</a:t>
            </a:r>
            <a:r>
              <a:rPr dirty="0" sz="4250" lang="en-US" spc="10"/>
              <a:t>al </a:t>
            </a:r>
            <a:r>
              <a:rPr dirty="0" sz="4250" lang="en-US" spc="10"/>
              <a:t> </a:t>
            </a:r>
            <a:r>
              <a:rPr dirty="0" sz="4250" lang="en-US" spc="10"/>
              <a:t>attendance </a:t>
            </a:r>
            <a:r>
              <a:rPr dirty="0" sz="4250" lang="en-US" spc="10"/>
              <a:t>tracking </a:t>
            </a:r>
            <a:r>
              <a:rPr dirty="0" sz="4250" lang="en-US" spc="10"/>
              <a:t>is </a:t>
            </a:r>
            <a:r>
              <a:rPr dirty="0" sz="4250" lang="en-US" spc="10"/>
              <a:t>t</a:t>
            </a:r>
            <a:r>
              <a:rPr dirty="0" sz="4250" lang="en-US" spc="10"/>
              <a:t>i</a:t>
            </a:r>
            <a:r>
              <a:rPr dirty="0" sz="4250" lang="en-US" spc="10"/>
              <a:t>me </a:t>
            </a:r>
            <a:r>
              <a:rPr dirty="0" sz="4250" lang="en-US" spc="10"/>
              <a:t>-</a:t>
            </a:r>
            <a:r>
              <a:rPr dirty="0" sz="4250" lang="en-US" spc="10"/>
              <a:t>c</a:t>
            </a:r>
            <a:r>
              <a:rPr dirty="0" sz="4250" lang="en-US" spc="10"/>
              <a:t>o</a:t>
            </a:r>
            <a:r>
              <a:rPr dirty="0" sz="4250" lang="en-US" spc="10"/>
              <a:t>n</a:t>
            </a:r>
            <a:r>
              <a:rPr dirty="0" sz="4250" lang="en-US" spc="10"/>
              <a:t>s</a:t>
            </a:r>
            <a:r>
              <a:rPr dirty="0" sz="4250" lang="en-US" spc="10"/>
              <a:t>u</a:t>
            </a:r>
            <a:r>
              <a:rPr dirty="0" sz="4250" lang="en-US" spc="10"/>
              <a:t>m</a:t>
            </a:r>
            <a:r>
              <a:rPr dirty="0" sz="4250" lang="en-US" spc="10"/>
              <a:t>i</a:t>
            </a:r>
            <a:r>
              <a:rPr dirty="0" sz="4250" lang="en-US" spc="10"/>
              <a:t>n</a:t>
            </a:r>
            <a:r>
              <a:rPr dirty="0" sz="4250" lang="en-US" spc="10"/>
              <a:t>g</a:t>
            </a:r>
            <a:r>
              <a:rPr dirty="0" sz="4250" lang="en-US" spc="10"/>
              <a:t> </a:t>
            </a:r>
            <a:r>
              <a:rPr dirty="0" sz="4250" lang="en-US" spc="10"/>
              <a:t>a</a:t>
            </a:r>
            <a:r>
              <a:rPr dirty="0" sz="4250" lang="en-US" spc="10"/>
              <a:t>n</a:t>
            </a:r>
            <a:r>
              <a:rPr dirty="0" sz="4250" lang="en-US" spc="10"/>
              <a:t>d </a:t>
            </a:r>
            <a:r>
              <a:rPr dirty="0" sz="4250" lang="en-US" spc="10"/>
              <a:t>p</a:t>
            </a:r>
            <a:r>
              <a:rPr dirty="0" sz="4250" lang="en-US" spc="10"/>
              <a:t>r</a:t>
            </a:r>
            <a:r>
              <a:rPr dirty="0" sz="4250" lang="en-US" spc="10"/>
              <a:t>o</a:t>
            </a:r>
            <a:r>
              <a:rPr dirty="0" sz="4250" lang="en-US" spc="10"/>
              <a:t>n</a:t>
            </a:r>
            <a:r>
              <a:rPr dirty="0" sz="4250" lang="en-US" spc="10"/>
              <a:t>e </a:t>
            </a:r>
            <a:r>
              <a:rPr dirty="0" sz="4250" lang="en-US" spc="10"/>
              <a:t>to </a:t>
            </a:r>
            <a:r>
              <a:rPr dirty="0" sz="4250" lang="en-US" spc="10"/>
              <a:t>e</a:t>
            </a:r>
            <a:r>
              <a:rPr dirty="0" sz="4250" lang="en-US" spc="10"/>
              <a:t>r</a:t>
            </a:r>
            <a:r>
              <a:rPr dirty="0" sz="4250" lang="en-US" spc="10"/>
              <a:t>r</a:t>
            </a:r>
            <a:r>
              <a:rPr dirty="0" sz="4250" lang="en-US" spc="10"/>
              <a:t>ors</a:t>
            </a:r>
            <a:r>
              <a:rPr dirty="0" sz="4250" lang="en-US" spc="10"/>
              <a:t>.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6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6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408474" y="970179"/>
            <a:ext cx="5263515" cy="5617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br>
              <a:rPr dirty="0" sz="4250" lang="en-US" spc="-20"/>
            </a:br>
            <a:r>
              <a:rPr dirty="0" sz="4250" lang="en-US" spc="-20"/>
              <a:t>*</a:t>
            </a:r>
            <a:r>
              <a:rPr dirty="0" sz="4250" lang="en-US" spc="-20"/>
              <a:t>A</a:t>
            </a:r>
            <a:r>
              <a:rPr dirty="0" sz="4250" lang="en-US" spc="-20"/>
              <a:t> </a:t>
            </a:r>
            <a:r>
              <a:rPr dirty="0" sz="4250" lang="en-US" spc="-20"/>
              <a:t> </a:t>
            </a:r>
            <a:r>
              <a:rPr dirty="0" sz="4250" lang="en-US" spc="-20"/>
              <a:t>s</a:t>
            </a:r>
            <a:r>
              <a:rPr dirty="0" sz="4250" lang="en-US" spc="-20"/>
              <a:t>h</a:t>
            </a:r>
            <a:r>
              <a:rPr dirty="0" sz="4250" lang="en-US" spc="-20"/>
              <a:t>o</a:t>
            </a:r>
            <a:r>
              <a:rPr dirty="0" sz="4250" lang="en-US" spc="-20"/>
              <a:t>r</a:t>
            </a:r>
            <a:r>
              <a:rPr dirty="0" sz="4250" lang="en-US" spc="-20"/>
              <a:t>t</a:t>
            </a:r>
            <a:r>
              <a:rPr dirty="0" sz="4250" lang="en-US" spc="-20"/>
              <a:t> </a:t>
            </a:r>
            <a:r>
              <a:rPr dirty="0" sz="4250" lang="en-US" spc="-20"/>
              <a:t> </a:t>
            </a:r>
            <a:r>
              <a:rPr dirty="0" sz="4250" lang="en-US" spc="-20"/>
              <a:t>s</a:t>
            </a:r>
            <a:r>
              <a:rPr dirty="0" sz="4250" lang="en-US" spc="-20"/>
              <a:t>u</a:t>
            </a:r>
            <a:r>
              <a:rPr dirty="0" sz="4250" lang="en-US" spc="-20"/>
              <a:t>m</a:t>
            </a:r>
            <a:r>
              <a:rPr dirty="0" sz="4250" lang="en-US" spc="-20"/>
              <a:t>m</a:t>
            </a:r>
            <a:r>
              <a:rPr dirty="0" sz="4250" lang="en-US" spc="-20"/>
              <a:t>ary</a:t>
            </a:r>
            <a:r>
              <a:rPr dirty="0" sz="4250" lang="en-US" spc="-20"/>
              <a:t> </a:t>
            </a:r>
            <a:r>
              <a:rPr dirty="0" sz="4250" lang="en-US" spc="-20"/>
              <a:t>of </a:t>
            </a:r>
            <a:r>
              <a:rPr dirty="0" sz="4250" lang="en-US" spc="-20"/>
              <a:t>the </a:t>
            </a:r>
            <a:r>
              <a:rPr dirty="0" sz="4250" lang="en-US" spc="-20"/>
              <a:t>project </a:t>
            </a:r>
            <a:r>
              <a:rPr dirty="0" sz="4250" lang="en-US" spc="-20"/>
              <a:t>i</a:t>
            </a:r>
            <a:r>
              <a:rPr dirty="0" sz="4250" lang="en-US" spc="-20"/>
              <a:t>d</a:t>
            </a:r>
            <a:r>
              <a:rPr dirty="0" sz="4250" lang="en-US" spc="-20"/>
              <a:t>e</a:t>
            </a:r>
            <a:r>
              <a:rPr dirty="0" sz="4250" lang="en-US" spc="-20"/>
              <a:t>a</a:t>
            </a:r>
            <a:r>
              <a:rPr dirty="0" sz="4250" lang="en-US" spc="-20"/>
              <a:t>,</a:t>
            </a:r>
            <a:r>
              <a:rPr dirty="0" sz="4250" lang="en-US" spc="-20"/>
              <a:t> purpose</a:t>
            </a:r>
            <a:r>
              <a:rPr dirty="0" sz="4250" lang="en-US" spc="-20"/>
              <a:t>,</a:t>
            </a:r>
            <a:r>
              <a:rPr dirty="0" sz="4250" lang="en-US" spc="-20"/>
              <a:t> and </a:t>
            </a:r>
            <a:r>
              <a:rPr dirty="0" sz="4250" lang="en-US" spc="-20"/>
              <a:t>s</a:t>
            </a:r>
            <a:r>
              <a:rPr dirty="0" sz="4250" lang="en-US" spc="-20"/>
              <a:t>c</a:t>
            </a:r>
            <a:r>
              <a:rPr dirty="0" sz="4250" lang="en-US" spc="-20"/>
              <a:t>o</a:t>
            </a:r>
            <a:r>
              <a:rPr dirty="0" sz="4250" lang="en-US" spc="-20"/>
              <a:t>pe </a:t>
            </a:r>
            <a:r>
              <a:rPr dirty="0" sz="4250" lang="en-US" spc="-20"/>
              <a:t>.</a:t>
            </a:r>
            <a:br>
              <a:rPr dirty="0" sz="4250" lang="en-US" spc="-20"/>
            </a:br>
            <a:r>
              <a:rPr dirty="0" sz="4250" lang="en-US" spc="-20"/>
              <a:t>*</a:t>
            </a:r>
            <a:r>
              <a:rPr dirty="0" sz="4250" lang="en-US" spc="-20"/>
              <a:t>T</a:t>
            </a:r>
            <a:r>
              <a:rPr dirty="0" sz="4250" lang="en-US" spc="-20"/>
              <a:t>h</a:t>
            </a:r>
            <a:r>
              <a:rPr dirty="0" sz="4250" lang="en-US" spc="-20"/>
              <a:t>i</a:t>
            </a:r>
            <a:r>
              <a:rPr dirty="0" sz="4250" lang="en-US" spc="-20"/>
              <a:t>s </a:t>
            </a:r>
            <a:r>
              <a:rPr dirty="0" sz="4250" lang="en-US" spc="-20"/>
              <a:t>p</a:t>
            </a:r>
            <a:r>
              <a:rPr dirty="0" sz="4250" lang="en-US" spc="-20"/>
              <a:t>r</a:t>
            </a:r>
            <a:r>
              <a:rPr dirty="0" sz="4250" lang="en-US" spc="-20"/>
              <a:t>o</a:t>
            </a:r>
            <a:r>
              <a:rPr dirty="0" sz="4250" lang="en-US" spc="-20"/>
              <a:t>j</a:t>
            </a:r>
            <a:r>
              <a:rPr dirty="0" sz="4250" lang="en-US" spc="-20"/>
              <a:t>ect </a:t>
            </a:r>
            <a:r>
              <a:rPr dirty="0" sz="4250" lang="en-US" spc="-20"/>
              <a:t>a</a:t>
            </a:r>
            <a:r>
              <a:rPr dirty="0" sz="4250" lang="en-US" spc="-20"/>
              <a:t>u</a:t>
            </a:r>
            <a:r>
              <a:rPr dirty="0" sz="4250" lang="en-US" spc="-20"/>
              <a:t>t</a:t>
            </a:r>
            <a:r>
              <a:rPr dirty="0" sz="4250" lang="en-US" spc="-20"/>
              <a:t>o</a:t>
            </a:r>
            <a:r>
              <a:rPr dirty="0" sz="4250" lang="en-US" spc="-20"/>
              <a:t>m</a:t>
            </a:r>
            <a:r>
              <a:rPr dirty="0" sz="4250" lang="en-US" spc="-20"/>
              <a:t>a</a:t>
            </a:r>
            <a:r>
              <a:rPr dirty="0" sz="4250" lang="en-US" spc="-20"/>
              <a:t>t</a:t>
            </a:r>
            <a:r>
              <a:rPr dirty="0" sz="4250" lang="en-US" spc="-20"/>
              <a:t>e</a:t>
            </a:r>
            <a:r>
              <a:rPr dirty="0" sz="4250" lang="en-US" spc="-20"/>
              <a:t>s </a:t>
            </a:r>
            <a:r>
              <a:rPr dirty="0" sz="4250" lang="en-US" spc="-20"/>
              <a:t>the </a:t>
            </a:r>
            <a:r>
              <a:rPr dirty="0" sz="4250" lang="en-US" spc="-20"/>
              <a:t>a</a:t>
            </a:r>
            <a:r>
              <a:rPr dirty="0" sz="4250" lang="en-US" spc="-20"/>
              <a:t>t</a:t>
            </a:r>
            <a:r>
              <a:rPr dirty="0" sz="4250" lang="en-US" spc="-20"/>
              <a:t>t</a:t>
            </a:r>
            <a:r>
              <a:rPr dirty="0" sz="4250" lang="en-US" spc="-20"/>
              <a:t>e</a:t>
            </a:r>
            <a:r>
              <a:rPr dirty="0" sz="4250" lang="en-US" spc="-20"/>
              <a:t>n</a:t>
            </a:r>
            <a:r>
              <a:rPr dirty="0" sz="4250" lang="en-US" spc="-20"/>
              <a:t>dance </a:t>
            </a:r>
            <a:r>
              <a:rPr dirty="0" sz="4250" lang="en-US" spc="-20"/>
              <a:t>p</a:t>
            </a:r>
            <a:r>
              <a:rPr dirty="0" sz="4250" lang="en-US" spc="-20"/>
              <a:t>r</a:t>
            </a:r>
            <a:r>
              <a:rPr dirty="0" sz="4250" lang="en-US" spc="-20"/>
              <a:t>o</a:t>
            </a:r>
            <a:r>
              <a:rPr dirty="0" sz="4250" lang="en-US" spc="-20"/>
              <a:t>cess </a:t>
            </a:r>
            <a:r>
              <a:rPr dirty="0" sz="4250" lang="en-US" spc="-20"/>
              <a:t>u</a:t>
            </a:r>
            <a:r>
              <a:rPr dirty="0" sz="4250" lang="en-US" spc="-20"/>
              <a:t>s</a:t>
            </a:r>
            <a:r>
              <a:rPr dirty="0" sz="4250" lang="en-US" spc="-20"/>
              <a:t>i</a:t>
            </a:r>
            <a:r>
              <a:rPr dirty="0" sz="4250" lang="en-US" spc="-20"/>
              <a:t>ng </a:t>
            </a:r>
            <a:r>
              <a:rPr dirty="0" sz="4250" lang="en-US" spc="-20"/>
              <a:t>face 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9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35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</a:t>
            </a:r>
            <a:r>
              <a:rPr dirty="0" sz="3200" spc="-10"/>
              <a:t>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</a:t>
            </a:r>
            <a:br>
              <a:rPr dirty="0" sz="3200" lang="en-US" spc="5"/>
            </a:br>
            <a:r>
              <a:rPr dirty="0" sz="3200" lang="en-US" spc="5"/>
              <a:t>*</a:t>
            </a:r>
            <a:r>
              <a:rPr dirty="0" sz="3200" lang="en-US" spc="5"/>
              <a:t>w</a:t>
            </a:r>
            <a:r>
              <a:rPr dirty="0" sz="3200" lang="en-US" spc="5"/>
              <a:t>h</a:t>
            </a:r>
            <a:r>
              <a:rPr dirty="0" sz="3200" lang="en-US" spc="5"/>
              <a:t>o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w</a:t>
            </a:r>
            <a:r>
              <a:rPr dirty="0" sz="3200" lang="en-US" spc="5"/>
              <a:t>ill </a:t>
            </a:r>
            <a:r>
              <a:rPr dirty="0" sz="3200" lang="en-US" spc="5"/>
              <a:t> </a:t>
            </a:r>
            <a:r>
              <a:rPr dirty="0" sz="3200" lang="en-US" spc="5"/>
              <a:t>b</a:t>
            </a:r>
            <a:r>
              <a:rPr dirty="0" sz="3200" lang="en-US" spc="5"/>
              <a:t>en</a:t>
            </a:r>
            <a:r>
              <a:rPr dirty="0" sz="3200" lang="en-US" spc="5"/>
              <a:t>e</a:t>
            </a:r>
            <a:r>
              <a:rPr dirty="0" sz="3200" lang="en-US" spc="5"/>
              <a:t>fit </a:t>
            </a:r>
            <a:r>
              <a:rPr dirty="0" sz="3200" lang="en-US" spc="5"/>
              <a:t>from </a:t>
            </a:r>
            <a:r>
              <a:rPr dirty="0" sz="3200" lang="en-US" spc="5"/>
              <a:t>this </a:t>
            </a:r>
            <a:r>
              <a:rPr dirty="0" sz="3200" lang="en-US" spc="5"/>
              <a:t>p</a:t>
            </a:r>
            <a:r>
              <a:rPr dirty="0" sz="3200" lang="en-US" spc="5"/>
              <a:t>r</a:t>
            </a:r>
            <a:r>
              <a:rPr dirty="0" sz="3200" lang="en-US" spc="5"/>
              <a:t>o</a:t>
            </a:r>
            <a:r>
              <a:rPr dirty="0" sz="3200" lang="en-US" spc="5"/>
              <a:t>ject </a:t>
            </a:r>
            <a:r>
              <a:rPr dirty="0" sz="3200" lang="en-US" spc="5"/>
              <a:t>?</a:t>
            </a:r>
            <a:br>
              <a:rPr dirty="0" sz="3200" lang="en-US" spc="5"/>
            </a:br>
            <a:r>
              <a:rPr dirty="0" sz="3200" lang="en-US" spc="5"/>
              <a:t>*</a:t>
            </a:r>
            <a:r>
              <a:rPr dirty="0" sz="3200" lang="en-US" spc="5"/>
              <a:t>E</a:t>
            </a:r>
            <a:r>
              <a:rPr dirty="0" sz="3200" lang="en-US" spc="5"/>
              <a:t>x</a:t>
            </a:r>
            <a:r>
              <a:rPr dirty="0" sz="3200" lang="en-US" spc="5"/>
              <a:t>a</a:t>
            </a:r>
            <a:r>
              <a:rPr dirty="0" sz="3200" lang="en-US" spc="5"/>
              <a:t>m</a:t>
            </a:r>
            <a:r>
              <a:rPr dirty="0" sz="3200" lang="en-US" spc="5"/>
              <a:t>ple </a:t>
            </a:r>
            <a:r>
              <a:rPr dirty="0" sz="3200" lang="en-US" spc="5"/>
              <a:t>:</a:t>
            </a:r>
            <a:br>
              <a:rPr dirty="0" sz="3200" lang="en-US" spc="5"/>
            </a:b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*</a:t>
            </a:r>
            <a:r>
              <a:rPr dirty="0" sz="3200" lang="en-US" spc="5"/>
              <a:t>S</a:t>
            </a:r>
            <a:r>
              <a:rPr dirty="0" sz="3200" lang="en-US" spc="5"/>
              <a:t>t</a:t>
            </a:r>
            <a:r>
              <a:rPr dirty="0" sz="3200" lang="en-US" spc="5"/>
              <a:t>u</a:t>
            </a:r>
            <a:r>
              <a:rPr dirty="0" sz="3200" lang="en-US" spc="5"/>
              <a:t>d</a:t>
            </a:r>
            <a:r>
              <a:rPr dirty="0" sz="3200" lang="en-US" spc="5"/>
              <a:t>ent</a:t>
            </a:r>
            <a:r>
              <a:rPr dirty="0" sz="3200" lang="en-US" spc="5"/>
              <a:t>s</a:t>
            </a:r>
            <a:br>
              <a:rPr dirty="0" sz="3200" lang="en-US" spc="5"/>
            </a:b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*</a:t>
            </a:r>
            <a:r>
              <a:rPr dirty="0" sz="3200" lang="en-US" spc="5"/>
              <a:t>T</a:t>
            </a:r>
            <a:r>
              <a:rPr dirty="0" sz="3200" lang="en-US" spc="5"/>
              <a:t>e</a:t>
            </a:r>
            <a:r>
              <a:rPr dirty="0" sz="3200" lang="en-US" spc="5"/>
              <a:t>achers </a:t>
            </a:r>
            <a:br>
              <a:rPr dirty="0" sz="3200" lang="en-US" spc="5"/>
            </a:b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 </a:t>
            </a:r>
            <a:r>
              <a:rPr dirty="0" sz="3200" lang="en-US" spc="5"/>
              <a:t>*</a:t>
            </a:r>
            <a:r>
              <a:rPr dirty="0" sz="3200" lang="en-US" spc="5"/>
              <a:t>C</a:t>
            </a:r>
            <a:r>
              <a:rPr dirty="0" sz="3200" lang="en-US" spc="5"/>
              <a:t>o</a:t>
            </a:r>
            <a:r>
              <a:rPr dirty="0" sz="3200" lang="en-US" spc="5"/>
              <a:t>l</a:t>
            </a:r>
            <a:r>
              <a:rPr dirty="0" sz="3200" lang="en-US" spc="5"/>
              <a:t>l</a:t>
            </a:r>
            <a:r>
              <a:rPr dirty="0" sz="3200" lang="en-US" spc="5"/>
              <a:t>eg</a:t>
            </a:r>
            <a:r>
              <a:rPr dirty="0" sz="3200" lang="en-US" spc="5"/>
              <a:t>e</a:t>
            </a:r>
            <a:r>
              <a:rPr dirty="0" sz="3200" lang="en-US" spc="5"/>
              <a:t> </a:t>
            </a:r>
            <a:r>
              <a:rPr dirty="0" sz="3200" lang="en-US" spc="5"/>
              <a:t>a</a:t>
            </a:r>
            <a:r>
              <a:rPr dirty="0" sz="3200" lang="en-US" spc="5"/>
              <a:t>d</a:t>
            </a:r>
            <a:r>
              <a:rPr dirty="0" sz="3200" lang="en-US" spc="5"/>
              <a:t>m</a:t>
            </a:r>
            <a:r>
              <a:rPr dirty="0" sz="3200" lang="en-US" spc="5"/>
              <a:t>i</a:t>
            </a:r>
            <a:r>
              <a:rPr dirty="0" sz="3200" lang="en-US" spc="5"/>
              <a:t>n</a:t>
            </a:r>
            <a:r>
              <a:rPr dirty="0" sz="3200" lang="en-US" spc="5"/>
              <a:t>i</a:t>
            </a:r>
            <a:r>
              <a:rPr dirty="0" sz="3200" lang="en-US" spc="5"/>
              <a:t>s</a:t>
            </a:r>
            <a:r>
              <a:rPr dirty="0" sz="3200" lang="en-US" spc="5"/>
              <a:t>t</a:t>
            </a:r>
            <a:r>
              <a:rPr dirty="0" sz="3200" lang="en-US" spc="5"/>
              <a:t>r</a:t>
            </a:r>
            <a:r>
              <a:rPr dirty="0" sz="3200" lang="en-US" spc="5"/>
              <a:t>a</a:t>
            </a:r>
            <a:r>
              <a:rPr dirty="0" sz="3200" lang="en-US" spc="5"/>
              <a:t>t</a:t>
            </a:r>
            <a:r>
              <a:rPr dirty="0" sz="3200" lang="en-US" spc="5"/>
              <a:t>o</a:t>
            </a:r>
            <a:r>
              <a:rPr dirty="0" sz="3200" lang="en-US" spc="5"/>
              <a:t>r</a:t>
            </a:r>
            <a:r>
              <a:rPr dirty="0" sz="3200" lang="en-US" spc="5"/>
              <a:t>s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74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9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2" name=""/>
          <p:cNvSpPr txBox="1"/>
          <p:nvPr/>
        </p:nvSpPr>
        <p:spPr>
          <a:xfrm>
            <a:off x="2819400" y="1695450"/>
            <a:ext cx="6523411" cy="5958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List the software, programming languages, and methods used.
Example:
Languages: Python, JavaScript
Frameworks: OpenCV, Flask, TensorFlow
Database: MySQL
Techniques: Image processing, Machine Learning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5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1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0" name=""/>
          <p:cNvSpPr txBox="1"/>
          <p:nvPr/>
        </p:nvSpPr>
        <p:spPr>
          <a:xfrm>
            <a:off x="580672" y="1368866"/>
            <a:ext cx="8457553" cy="5120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Describe how the portfolio is presented (digital, website, PDF, etc.).
Example:
Clean, professional layout with sections for problem, solution, and results
Visual elements like charts, wireframes, and screenshots
Consistent font and color scheme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701" name=""/>
          <p:cNvSpPr txBox="1"/>
          <p:nvPr/>
        </p:nvSpPr>
        <p:spPr>
          <a:xfrm>
            <a:off x="995132" y="1420671"/>
            <a:ext cx="8025824" cy="4701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List what your project does.
Example:
Face detection and recognition
Automatic attendance marking
Report generation for admins
Secure login for users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2024-03-27T19:07:22Z</dcterms:created>
  <dcterms:modified xsi:type="dcterms:W3CDTF">2025-09-03T04:20:22Z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e2e33e3fcaed41498e023b657d09251e</vt:lpwstr>
  </property>
</Properties>
</file>