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:KUMARAN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:312214405/B64797DD6229672A9954D0FCE712AC59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2024-08-30T10:45:14Z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