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057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137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92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88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8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26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70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140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83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501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712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CC0D-51FF-4E08-AACC-B7088D89EEDD}" type="datetimeFigureOut">
              <a:rPr lang="en-NZ" smtClean="0"/>
              <a:t>23/11/2023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DB80-E941-41C7-9C4D-F674D15D14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29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504681"/>
            <a:ext cx="890692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My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Angel</dc:creator>
  <cp:lastModifiedBy>Singh, Angel</cp:lastModifiedBy>
  <cp:revision>2</cp:revision>
  <dcterms:created xsi:type="dcterms:W3CDTF">2023-11-22T20:44:15Z</dcterms:created>
  <dcterms:modified xsi:type="dcterms:W3CDTF">2023-11-22T20:47:19Z</dcterms:modified>
</cp:coreProperties>
</file>