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14AB-4133-764B-55F4-027A2D1FD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D75A633-F91F-7E6C-D81D-E05C9DD56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49" y="1046204"/>
            <a:ext cx="8751646" cy="4590149"/>
          </a:xfrm>
        </p:spPr>
      </p:pic>
    </p:spTree>
    <p:extLst>
      <p:ext uri="{BB962C8B-B14F-4D97-AF65-F5344CB8AC3E}">
        <p14:creationId xmlns:p14="http://schemas.microsoft.com/office/powerpoint/2010/main" val="33482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34A7403-7B17-41D6-73B6-754187E3E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54" y="1048941"/>
            <a:ext cx="9097914" cy="4666060"/>
          </a:xfrm>
        </p:spPr>
      </p:pic>
    </p:spTree>
    <p:extLst>
      <p:ext uri="{BB962C8B-B14F-4D97-AF65-F5344CB8AC3E}">
        <p14:creationId xmlns:p14="http://schemas.microsoft.com/office/powerpoint/2010/main" val="31425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D864DB8-228B-49EE-8E44-F1255C0F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989" y="1263252"/>
            <a:ext cx="9104022" cy="4076701"/>
          </a:xfrm>
        </p:spPr>
      </p:pic>
    </p:spTree>
    <p:extLst>
      <p:ext uri="{BB962C8B-B14F-4D97-AF65-F5344CB8AC3E}">
        <p14:creationId xmlns:p14="http://schemas.microsoft.com/office/powerpoint/2010/main" val="4529355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Parcel</vt:lpstr>
      <vt:lpstr>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</dc:title>
  <dc:creator>jranjithkumar36@gmail.com</dc:creator>
  <cp:lastModifiedBy>jranjithkumar36@gmail.com</cp:lastModifiedBy>
  <cp:revision>1</cp:revision>
  <dcterms:created xsi:type="dcterms:W3CDTF">2022-11-30T09:47:25Z</dcterms:created>
  <dcterms:modified xsi:type="dcterms:W3CDTF">2022-11-30T09:55:21Z</dcterms:modified>
</cp:coreProperties>
</file>