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75" r:id="rId14"/>
    <p:sldId id="274" r:id="rId15"/>
    <p:sldId id="270" r:id="rId16"/>
    <p:sldId id="271" r:id="rId17"/>
    <p:sldId id="273" r:id="rId18"/>
    <p:sldId id="276" r:id="rId19"/>
    <p:sldId id="278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-79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5/11/15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5/11/15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5/11/15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neo4j.com/docs/stable/cypher-query-lang.html" TargetMode="External"/><Relationship Id="rId4" Type="http://schemas.openxmlformats.org/officeDocument/2006/relationships/hyperlink" Target="http://nlp.stanford.edu/software/tagger.shtml" TargetMode="External"/><Relationship Id="rId5" Type="http://schemas.openxmlformats.org/officeDocument/2006/relationships/hyperlink" Target="https://opennlp.apache.org/documentation/1.5.2-incubating/manual/opennlp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eo4j.com/blog/natural-language-analytics-made-simple-visual-neo4j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22488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Restaurant review summarization and recommendation using Ne04j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86502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Summarization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Finding the most important phrase: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MATCH path = (</a:t>
            </a:r>
            <a:r>
              <a:rPr lang="en-US" sz="1400" dirty="0" err="1"/>
              <a:t>w:Word</a:t>
            </a:r>
            <a:r>
              <a:rPr lang="en-US" sz="1400" dirty="0"/>
              <a:t>)-[:NEXT*..5]-&gt;()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WHERE ALL (r IN </a:t>
            </a:r>
            <a:r>
              <a:rPr lang="en-US" sz="1400" dirty="0" err="1"/>
              <a:t>rels</a:t>
            </a:r>
            <a:r>
              <a:rPr lang="en-US" sz="1400" dirty="0"/>
              <a:t>(path) WHERE </a:t>
            </a:r>
            <a:r>
              <a:rPr lang="en-US" sz="1400" dirty="0" err="1"/>
              <a:t>r.count</a:t>
            </a:r>
            <a:r>
              <a:rPr lang="en-US" sz="1400" dirty="0"/>
              <a:t> &gt; 1)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RETURN [w IN nodes(path)| w.name] AS phrase, reduce(sum=0,r IN </a:t>
            </a:r>
            <a:r>
              <a:rPr lang="en-US" sz="1400" dirty="0" err="1"/>
              <a:t>rels</a:t>
            </a:r>
            <a:r>
              <a:rPr lang="en-US" sz="1400" dirty="0"/>
              <a:t>(path)| sum + </a:t>
            </a:r>
            <a:r>
              <a:rPr lang="en-US" sz="1400" dirty="0" err="1"/>
              <a:t>r.count</a:t>
            </a:r>
            <a:r>
              <a:rPr lang="en-US" sz="1400" dirty="0"/>
              <a:t>) as score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ORDER BY score DESC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LIMIT </a:t>
            </a:r>
            <a:r>
              <a:rPr lang="en-US" sz="1400" dirty="0" smtClean="0"/>
              <a:t>1</a:t>
            </a:r>
            <a:endParaRPr lang="en-US" sz="1400" dirty="0"/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908501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Final step of our project is done using collaborative filtering.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 order to give recommendation, we need to find similar restaurants to the current restaurant.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Given a </a:t>
            </a:r>
            <a:r>
              <a:rPr lang="en-US" dirty="0" smtClean="0"/>
              <a:t>particular </a:t>
            </a:r>
            <a:r>
              <a:rPr lang="en-US" dirty="0"/>
              <a:t>restaurant, </a:t>
            </a:r>
            <a:r>
              <a:rPr lang="en-US" dirty="0" smtClean="0"/>
              <a:t>we </a:t>
            </a:r>
            <a:r>
              <a:rPr lang="en-US" dirty="0"/>
              <a:t>trying to find similar </a:t>
            </a:r>
            <a:r>
              <a:rPr lang="en-US" dirty="0" smtClean="0"/>
              <a:t>restaurants </a:t>
            </a:r>
            <a:r>
              <a:rPr lang="en-US" dirty="0"/>
              <a:t>which we can give as a </a:t>
            </a:r>
            <a:r>
              <a:rPr lang="en-US" dirty="0" smtClean="0"/>
              <a:t>recommendation.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Similarity can be found using different measures, like cosine, </a:t>
            </a:r>
            <a:r>
              <a:rPr lang="en-US" dirty="0"/>
              <a:t>P</a:t>
            </a:r>
            <a:r>
              <a:rPr lang="en-US" dirty="0" smtClean="0"/>
              <a:t>earson correlation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Here we made use of Pearson coefficient.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17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62540"/>
            <a:ext cx="10058400" cy="1450757"/>
          </a:xfrm>
        </p:spPr>
        <p:txBody>
          <a:bodyPr/>
          <a:lstStyle/>
          <a:p>
            <a:r>
              <a:rPr lang="en-US" dirty="0" smtClean="0"/>
              <a:t>Collaborative filtering contd.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78" y="3910353"/>
            <a:ext cx="9923647" cy="217281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above equation, it tries to find how similar x and y is and its values ranges from -1 to 1 inclusive. -1 indicates least similar and 1 indicates most similar(perfect match).</a:t>
            </a:r>
          </a:p>
        </p:txBody>
      </p:sp>
      <p:pic>
        <p:nvPicPr>
          <p:cNvPr id="4098" name="Picture 2" descr=" \operatorname{simil}(x,y) = \frac{\sum\limits_{i \in I_{xy}}(r_{x,i}-\bar{r_x})(r_{y,i}-\bar{r_y})}{\sqrt{\sum\limits_{i \in I_{xy}}(r_{x,i}-\bar{r_x})^2\sum\limits_{i \in I_{xy}}(r_{y,i}-\bar{r_y})^2}} 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199" y="2165685"/>
            <a:ext cx="4946946" cy="118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411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Used a huge yelp dataset.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1.4 </a:t>
            </a:r>
            <a:r>
              <a:rPr lang="en-US" dirty="0" smtClean="0"/>
              <a:t>gigabytes of reviews</a:t>
            </a:r>
            <a:r>
              <a:rPr lang="en-US" dirty="0" smtClean="0"/>
              <a:t>.( Contains around 2 lakh restaurant reviews)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390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Technologies used: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Java – Version 1.7.0_75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Spark – Version 2.1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Neo4j – Version 2.2.1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9487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Stanford </a:t>
            </a:r>
            <a:r>
              <a:rPr lang="en-US" dirty="0" err="1" smtClean="0"/>
              <a:t>postagger</a:t>
            </a:r>
            <a:r>
              <a:rPr lang="en-US" dirty="0" smtClean="0"/>
              <a:t> – Used for adding rules to find significant phrases.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Spark-core-2.1 – (Spark) Used to filter out restaurant reviews from the huge yelp database.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Neo4j-lib – Graph database for finding out significant phrases.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OpenNLP</a:t>
            </a:r>
            <a:r>
              <a:rPr lang="en-US" dirty="0" smtClean="0"/>
              <a:t>-tools – NLP tools for data </a:t>
            </a:r>
            <a:r>
              <a:rPr lang="en-US" dirty="0" smtClean="0"/>
              <a:t>classification using Max Entropy model.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66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NLP and Collaborative filtering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Arvind</a:t>
            </a:r>
            <a:r>
              <a:rPr lang="en-US" dirty="0" smtClean="0"/>
              <a:t> </a:t>
            </a:r>
            <a:r>
              <a:rPr lang="en-US" dirty="0" smtClean="0"/>
              <a:t>Krishna </a:t>
            </a:r>
            <a:r>
              <a:rPr lang="en-US" dirty="0" err="1" smtClean="0"/>
              <a:t>Parthasarathy</a:t>
            </a:r>
            <a:r>
              <a:rPr lang="en-US" dirty="0" smtClean="0"/>
              <a:t>  </a:t>
            </a:r>
            <a:r>
              <a:rPr lang="en-US" dirty="0"/>
              <a:t>and  </a:t>
            </a:r>
            <a:r>
              <a:rPr lang="en-US" dirty="0" err="1"/>
              <a:t>Jemishkumar</a:t>
            </a:r>
            <a:r>
              <a:rPr lang="en-US" dirty="0"/>
              <a:t> </a:t>
            </a:r>
            <a:r>
              <a:rPr lang="en-US" dirty="0" err="1"/>
              <a:t>Sureshchandra</a:t>
            </a:r>
            <a:r>
              <a:rPr lang="en-US" dirty="0"/>
              <a:t> </a:t>
            </a:r>
            <a:r>
              <a:rPr lang="en-US" dirty="0" smtClean="0"/>
              <a:t>Patel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smtClean="0"/>
              <a:t>Data modeling</a:t>
            </a:r>
            <a:r>
              <a:rPr lang="en-US" smtClean="0"/>
              <a:t> </a:t>
            </a:r>
            <a:r>
              <a:rPr lang="en-US" dirty="0"/>
              <a:t>and </a:t>
            </a:r>
            <a:r>
              <a:rPr lang="en-US" dirty="0" smtClean="0"/>
              <a:t>Neo4j application development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AnukulKumar</a:t>
            </a:r>
            <a:r>
              <a:rPr lang="en-US" dirty="0" smtClean="0"/>
              <a:t> </a:t>
            </a:r>
            <a:r>
              <a:rPr lang="en-US" dirty="0" err="1" smtClean="0"/>
              <a:t>Thandra</a:t>
            </a:r>
            <a:r>
              <a:rPr lang="en-US" dirty="0" smtClean="0"/>
              <a:t> and </a:t>
            </a:r>
            <a:r>
              <a:rPr lang="en-US" dirty="0" smtClean="0"/>
              <a:t>Kumaran Rajendiran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Spark- Data Processing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Purusoth</a:t>
            </a:r>
            <a:r>
              <a:rPr lang="en-US" dirty="0" smtClean="0"/>
              <a:t> </a:t>
            </a:r>
            <a:r>
              <a:rPr lang="en-US" dirty="0" err="1" smtClean="0"/>
              <a:t>Mahendran</a:t>
            </a:r>
            <a:r>
              <a:rPr lang="en-US" dirty="0" smtClean="0"/>
              <a:t> and Santhosh </a:t>
            </a:r>
            <a:r>
              <a:rPr lang="en-US" dirty="0" err="1" smtClean="0"/>
              <a:t>Vivekanandan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9161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Our implementation extracts the most important and significant facts about a restaurant’s different characteristics.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Saves a lot of time for the user, as he can now just quickly look through the summary and make his decision.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Furthermore, we provide recommendations to the user by finding similar restaurants to the current restaurant.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95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0" y="1846263"/>
            <a:ext cx="7493662" cy="4022725"/>
          </a:xfrm>
        </p:spPr>
      </p:pic>
    </p:spTree>
    <p:extLst>
      <p:ext uri="{BB962C8B-B14F-4D97-AF65-F5344CB8AC3E}">
        <p14:creationId xmlns:p14="http://schemas.microsoft.com/office/powerpoint/2010/main" val="3442797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Natural Language Analytics made simple and visual with </a:t>
            </a:r>
            <a:r>
              <a:rPr lang="en-US" dirty="0" smtClean="0"/>
              <a:t>Neo4j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://neo4j.com/blog/natural-language-analytics-made-simple-visual-</a:t>
            </a:r>
            <a:r>
              <a:rPr lang="en-US" dirty="0" smtClean="0">
                <a:hlinkClick r:id="rId2"/>
              </a:rPr>
              <a:t>neo4j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Cypher Query Language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://neo4j.com/docs/stable/cypher-query-</a:t>
            </a:r>
            <a:r>
              <a:rPr lang="en-US" dirty="0" smtClean="0">
                <a:hlinkClick r:id="rId3"/>
              </a:rPr>
              <a:t>lang.html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Stanford </a:t>
            </a:r>
            <a:r>
              <a:rPr lang="en-US" dirty="0"/>
              <a:t>Log-linear Part-Of-Speech Tagger </a:t>
            </a:r>
            <a:r>
              <a:rPr lang="en-US" u="sng" dirty="0">
                <a:hlinkClick r:id="rId4"/>
              </a:rPr>
              <a:t>http://nlp.stanford.edu/software/</a:t>
            </a:r>
            <a:r>
              <a:rPr lang="en-US" u="sng" dirty="0" smtClean="0">
                <a:hlinkClick r:id="rId4"/>
              </a:rPr>
              <a:t>tagger.shtml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Apache </a:t>
            </a:r>
            <a:r>
              <a:rPr lang="en-US" dirty="0" err="1"/>
              <a:t>OpenNLP</a:t>
            </a:r>
            <a:r>
              <a:rPr lang="en-US" dirty="0"/>
              <a:t> Developer </a:t>
            </a:r>
            <a:r>
              <a:rPr lang="en-US" dirty="0" err="1" smtClean="0"/>
              <a:t>Documentation</a:t>
            </a:r>
            <a:r>
              <a:rPr lang="en-US" u="sng" dirty="0" err="1" smtClean="0">
                <a:hlinkClick r:id="rId5"/>
              </a:rPr>
              <a:t>https</a:t>
            </a:r>
            <a:r>
              <a:rPr lang="en-US" u="sng" dirty="0">
                <a:hlinkClick r:id="rId5"/>
              </a:rPr>
              <a:t>://opennlp.apache.org/documentation/1.5.2-incubating/manual/</a:t>
            </a:r>
            <a:r>
              <a:rPr lang="en-US" u="sng" dirty="0" smtClean="0">
                <a:hlinkClick r:id="rId5"/>
              </a:rPr>
              <a:t>opennlp.html</a:t>
            </a:r>
            <a:endParaRPr lang="en-US" u="sng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Bo </a:t>
            </a:r>
            <a:r>
              <a:rPr lang="en-US" dirty="0"/>
              <a:t>Pang and Lillian Lee, A Sentimental Education: Sentiment Analysis Using Subjectivity Summarization Based on Minimum </a:t>
            </a:r>
            <a:r>
              <a:rPr lang="en-US" dirty="0" smtClean="0"/>
              <a:t>Cuts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Manoj</a:t>
            </a:r>
            <a:r>
              <a:rPr lang="en-US" dirty="0"/>
              <a:t> </a:t>
            </a:r>
            <a:r>
              <a:rPr lang="en-US" dirty="0" err="1"/>
              <a:t>Pawar</a:t>
            </a:r>
            <a:r>
              <a:rPr lang="en-US" dirty="0"/>
              <a:t>, Deepak </a:t>
            </a:r>
            <a:r>
              <a:rPr lang="en-US" dirty="0" err="1"/>
              <a:t>Mallya</a:t>
            </a:r>
            <a:r>
              <a:rPr lang="en-US" dirty="0"/>
              <a:t> : Automated Summarization of Restaurant Reviews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449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 </a:t>
            </a:r>
            <a:r>
              <a:rPr lang="en-US" dirty="0"/>
              <a:t>user has to go through a lot of useless details on numerous reviews before he could get a clear understanding of a particular restaurant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Deciding a restaurant to go to, can become a lot easier if there exists a summary of all the reviews of that restaurant.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This summary could be a list of small phrases, such as, “great food”, “loud music”.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Faster decision making, and clearer understanding, because a summary would be derived from a collection of reviews.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38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88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Categorize each sentence in the reviews of a restaurant into 4 main categories,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Food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Ambience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Price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Service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Summarize reviews on these categories individually to give the user an understanding about the restaurant without going through the entire set of reviews.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Present similar restaurants from the database to the user.</a:t>
            </a:r>
          </a:p>
        </p:txBody>
      </p:sp>
    </p:spTree>
    <p:extLst>
      <p:ext uri="{BB962C8B-B14F-4D97-AF65-F5344CB8AC3E}">
        <p14:creationId xmlns:p14="http://schemas.microsoft.com/office/powerpoint/2010/main" val="2703927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 – Ne04j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sentences in each review are classified into Food, Price, Ambience, and Service. </a:t>
            </a:r>
          </a:p>
          <a:p>
            <a:r>
              <a:rPr lang="en-US" dirty="0" smtClean="0"/>
              <a:t>Each “Review” node consists of one sentence and there can be 4 types (R_F, R_P, R_A, and R_S) of relationships between Restaurant node and Review node.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23573" y="2714437"/>
            <a:ext cx="1022684" cy="659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3093721" y="2744923"/>
            <a:ext cx="1722520" cy="66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Restaurant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5037884" y="1890681"/>
            <a:ext cx="1582152" cy="587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Review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6514630" y="2430080"/>
            <a:ext cx="1582152" cy="614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Review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6469510" y="3179428"/>
            <a:ext cx="1627271" cy="622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Review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5037884" y="3796670"/>
            <a:ext cx="1582152" cy="563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Review</a:t>
            </a:r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61916" y="3053907"/>
            <a:ext cx="8161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84318" y="2714437"/>
            <a:ext cx="77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Rated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6" idx="7"/>
            <a:endCxn id="7" idx="2"/>
          </p:cNvCxnSpPr>
          <p:nvPr/>
        </p:nvCxnSpPr>
        <p:spPr>
          <a:xfrm flipV="1">
            <a:off x="4563984" y="2184593"/>
            <a:ext cx="473900" cy="657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6"/>
            <a:endCxn id="8" idx="2"/>
          </p:cNvCxnSpPr>
          <p:nvPr/>
        </p:nvCxnSpPr>
        <p:spPr>
          <a:xfrm flipV="1">
            <a:off x="4816241" y="2737355"/>
            <a:ext cx="1698389" cy="339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6"/>
            <a:endCxn id="9" idx="2"/>
          </p:cNvCxnSpPr>
          <p:nvPr/>
        </p:nvCxnSpPr>
        <p:spPr>
          <a:xfrm>
            <a:off x="4816241" y="3077129"/>
            <a:ext cx="1653269" cy="413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6" idx="5"/>
            <a:endCxn id="10" idx="2"/>
          </p:cNvCxnSpPr>
          <p:nvPr/>
        </p:nvCxnSpPr>
        <p:spPr>
          <a:xfrm>
            <a:off x="4563984" y="3312034"/>
            <a:ext cx="473900" cy="766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245280" y="2245414"/>
            <a:ext cx="55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R_F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210170" y="2537910"/>
            <a:ext cx="61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R_P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749148" y="2981426"/>
            <a:ext cx="59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R_A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233277" y="3567275"/>
            <a:ext cx="58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R_S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239198" y="3083769"/>
            <a:ext cx="949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r.Count</a:t>
            </a:r>
            <a:r>
              <a:rPr lang="en-US" dirty="0" smtClean="0"/>
              <a:t>  =ratings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1444799" y="1890681"/>
            <a:ext cx="553453" cy="35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cxnSp>
        <p:nvCxnSpPr>
          <p:cNvPr id="66" name="Straight Connector 65"/>
          <p:cNvCxnSpPr/>
          <p:nvPr/>
        </p:nvCxnSpPr>
        <p:spPr>
          <a:xfrm flipH="1" flipV="1">
            <a:off x="1728014" y="2275275"/>
            <a:ext cx="11359" cy="4245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3339497" y="3792298"/>
            <a:ext cx="1073961" cy="35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3582150" y="1932659"/>
            <a:ext cx="553453" cy="35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cxnSp>
        <p:nvCxnSpPr>
          <p:cNvPr id="71" name="Straight Connector 70"/>
          <p:cNvCxnSpPr/>
          <p:nvPr/>
        </p:nvCxnSpPr>
        <p:spPr>
          <a:xfrm flipH="1" flipV="1">
            <a:off x="3876477" y="2297690"/>
            <a:ext cx="78504" cy="4248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" idx="4"/>
          </p:cNvCxnSpPr>
          <p:nvPr/>
        </p:nvCxnSpPr>
        <p:spPr>
          <a:xfrm flipH="1">
            <a:off x="3876477" y="3409335"/>
            <a:ext cx="78504" cy="382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032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55" name="Content Placeholder 5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6653" y="1840832"/>
            <a:ext cx="5185609" cy="448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76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yelp database has the following: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business.json</a:t>
            </a:r>
            <a:r>
              <a:rPr lang="en-US" dirty="0"/>
              <a:t> </a:t>
            </a:r>
            <a:r>
              <a:rPr lang="en-US" dirty="0" smtClean="0"/>
              <a:t>– containing </a:t>
            </a:r>
            <a:r>
              <a:rPr lang="en-US" dirty="0" err="1" smtClean="0"/>
              <a:t>business_id</a:t>
            </a:r>
            <a:r>
              <a:rPr lang="en-US" dirty="0" smtClean="0"/>
              <a:t>, </a:t>
            </a:r>
            <a:r>
              <a:rPr lang="en-US" dirty="0" err="1" smtClean="0"/>
              <a:t>category_of_business</a:t>
            </a:r>
            <a:r>
              <a:rPr lang="en-US" dirty="0" smtClean="0"/>
              <a:t> and so 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review.json</a:t>
            </a:r>
            <a:r>
              <a:rPr lang="en-US" dirty="0" smtClean="0"/>
              <a:t> – containing </a:t>
            </a:r>
            <a:r>
              <a:rPr lang="en-US" dirty="0" err="1" smtClean="0"/>
              <a:t>userid</a:t>
            </a:r>
            <a:r>
              <a:rPr lang="en-US" dirty="0" smtClean="0"/>
              <a:t>, review, ratings, id of business.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We filter out </a:t>
            </a:r>
            <a:r>
              <a:rPr lang="en-US" dirty="0" err="1" smtClean="0"/>
              <a:t>restaurantids</a:t>
            </a:r>
            <a:r>
              <a:rPr lang="en-US" dirty="0" smtClean="0"/>
              <a:t> from </a:t>
            </a:r>
            <a:r>
              <a:rPr lang="en-US" dirty="0" err="1" smtClean="0"/>
              <a:t>business.json</a:t>
            </a:r>
            <a:r>
              <a:rPr lang="en-US" dirty="0" smtClean="0"/>
              <a:t> by looking at the category.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Using these </a:t>
            </a:r>
            <a:r>
              <a:rPr lang="en-US" dirty="0" err="1" smtClean="0"/>
              <a:t>restaurant_ids</a:t>
            </a:r>
            <a:r>
              <a:rPr lang="en-US" dirty="0" smtClean="0"/>
              <a:t> we filtered out the </a:t>
            </a:r>
            <a:r>
              <a:rPr lang="en-US" dirty="0" err="1" smtClean="0"/>
              <a:t>restaurant_reviews</a:t>
            </a:r>
            <a:r>
              <a:rPr lang="en-US" dirty="0" smtClean="0"/>
              <a:t> from the </a:t>
            </a:r>
            <a:r>
              <a:rPr lang="en-US" dirty="0" err="1" smtClean="0"/>
              <a:t>review.json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We used spark to do this filtering, to achieve data parallelization for yelp dataset processing.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350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Our goal is to get categorized summary, that is, individual summaries for different characteristics of the restaurant.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review is tokenized into sentences.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Each sentence is classified into one of Food, Service, Ambience, Price, and </a:t>
            </a:r>
            <a:r>
              <a:rPr lang="en-US" dirty="0" err="1" smtClean="0"/>
              <a:t>Misc</a:t>
            </a:r>
            <a:r>
              <a:rPr lang="en-US" dirty="0" smtClean="0"/>
              <a:t> categories.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Misc</a:t>
            </a:r>
            <a:r>
              <a:rPr lang="en-US" dirty="0" smtClean="0"/>
              <a:t> category sentences are ignored.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These sentences are then added to the graph based on its category.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Each sentence represents a node and there are 4 main relationships possible as we saw before.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Therefore, if there are 20 sentences in the review of a restaurant, there would be 20 nodes, each representing one sentence.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908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review summarization was done using Neo4j which is a graph database.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Given a restaurant id, we go through all reviews of that particular restaurant and build the graph as follows.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Each word of the sentence is represented by a shared node in the graph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Order of </a:t>
            </a:r>
            <a:r>
              <a:rPr lang="en-US" dirty="0"/>
              <a:t>words </a:t>
            </a:r>
            <a:r>
              <a:rPr lang="en-US" dirty="0" smtClean="0"/>
              <a:t>reflected </a:t>
            </a:r>
            <a:r>
              <a:rPr lang="en-US" dirty="0"/>
              <a:t>by relationships pointing to the next </a:t>
            </a:r>
            <a:r>
              <a:rPr lang="en-US" dirty="0" smtClean="0"/>
              <a:t>word.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Hypotheses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Most significant sentences, positive or negative, are repeated across different reviews.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When a new word occurs, a node is created and the relationship between the previous word and this new word is made to 1. (first occurrence)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Else, the count is just incremented.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86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Summarization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 smtClean="0"/>
              <a:t>Adding a sentence to the graph:</a:t>
            </a:r>
          </a:p>
          <a:p>
            <a:endParaRPr lang="en-US" sz="1400" dirty="0"/>
          </a:p>
          <a:p>
            <a:r>
              <a:rPr lang="en-US" sz="1400" dirty="0" smtClean="0"/>
              <a:t>WITH </a:t>
            </a:r>
            <a:r>
              <a:rPr lang="en-US" sz="1400" dirty="0"/>
              <a:t>split</a:t>
            </a:r>
            <a:r>
              <a:rPr lang="en-US" sz="1400" dirty="0" smtClean="0"/>
              <a:t>(&lt;sentence&gt;,</a:t>
            </a:r>
            <a:r>
              <a:rPr lang="en-US" sz="1400" dirty="0"/>
              <a:t>" ") as words</a:t>
            </a:r>
          </a:p>
          <a:p>
            <a:r>
              <a:rPr lang="en-US" sz="1400" dirty="0"/>
              <a:t>UNWIND range(0,size(words)-2) as </a:t>
            </a:r>
            <a:r>
              <a:rPr lang="en-US" sz="1400" dirty="0" err="1"/>
              <a:t>idx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MERGE (w1:Word {</a:t>
            </a:r>
            <a:r>
              <a:rPr lang="en-US" sz="1400" dirty="0" err="1"/>
              <a:t>name:words</a:t>
            </a:r>
            <a:r>
              <a:rPr lang="en-US" sz="1400" dirty="0"/>
              <a:t>[</a:t>
            </a:r>
            <a:r>
              <a:rPr lang="en-US" sz="1400" dirty="0" err="1"/>
              <a:t>idx</a:t>
            </a:r>
            <a:r>
              <a:rPr lang="en-US" sz="1400" dirty="0"/>
              <a:t>]})</a:t>
            </a:r>
          </a:p>
          <a:p>
            <a:r>
              <a:rPr lang="en-US" sz="1400" dirty="0"/>
              <a:t>MERGE (w2:Word {</a:t>
            </a:r>
            <a:r>
              <a:rPr lang="en-US" sz="1400" dirty="0" err="1"/>
              <a:t>name:words</a:t>
            </a:r>
            <a:r>
              <a:rPr lang="en-US" sz="1400" dirty="0"/>
              <a:t>[idx+1]})</a:t>
            </a:r>
          </a:p>
          <a:p>
            <a:r>
              <a:rPr lang="en-US" sz="1400" dirty="0"/>
              <a:t>MERGE (w1)-[</a:t>
            </a:r>
            <a:r>
              <a:rPr lang="en-US" sz="1400" dirty="0" err="1"/>
              <a:t>r:NEXT</a:t>
            </a:r>
            <a:r>
              <a:rPr lang="en-US" sz="1400" dirty="0"/>
              <a:t>]-&gt;(w2)</a:t>
            </a:r>
          </a:p>
          <a:p>
            <a:r>
              <a:rPr lang="en-US" sz="1400" dirty="0"/>
              <a:t>  ON CREATE SET </a:t>
            </a:r>
            <a:r>
              <a:rPr lang="en-US" sz="1400" dirty="0" err="1"/>
              <a:t>r.count</a:t>
            </a:r>
            <a:r>
              <a:rPr lang="en-US" sz="1400" dirty="0"/>
              <a:t> = 1 ON MATCH SET </a:t>
            </a:r>
            <a:r>
              <a:rPr lang="en-US" sz="1400" dirty="0" err="1"/>
              <a:t>r.count</a:t>
            </a:r>
            <a:r>
              <a:rPr lang="en-US" sz="1400" dirty="0"/>
              <a:t> = </a:t>
            </a:r>
            <a:r>
              <a:rPr lang="en-US" sz="1400" dirty="0" err="1"/>
              <a:t>r.count</a:t>
            </a:r>
            <a:r>
              <a:rPr lang="en-US" sz="1400" dirty="0"/>
              <a:t> +1;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4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933</TotalTime>
  <Words>1134</Words>
  <Application>Microsoft Macintosh PowerPoint</Application>
  <PresentationFormat>Custom</PresentationFormat>
  <Paragraphs>133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Retrospect</vt:lpstr>
      <vt:lpstr>Restaurant review summarization and recommendation using Ne04j</vt:lpstr>
      <vt:lpstr>Introduction</vt:lpstr>
      <vt:lpstr>Problem Statement</vt:lpstr>
      <vt:lpstr>Data Model – Ne04j</vt:lpstr>
      <vt:lpstr>System Architecture</vt:lpstr>
      <vt:lpstr>Data Processing</vt:lpstr>
      <vt:lpstr>Data Processing</vt:lpstr>
      <vt:lpstr>Review Summarization</vt:lpstr>
      <vt:lpstr>Review Summarization contd.</vt:lpstr>
      <vt:lpstr>Review Summarization contd.</vt:lpstr>
      <vt:lpstr>Collaborative filtering</vt:lpstr>
      <vt:lpstr>Collaborative filtering contd.</vt:lpstr>
      <vt:lpstr>Dataset used</vt:lpstr>
      <vt:lpstr>Tech Stack</vt:lpstr>
      <vt:lpstr>Libraries used</vt:lpstr>
      <vt:lpstr>Contributions</vt:lpstr>
      <vt:lpstr>Conclusion</vt:lpstr>
      <vt:lpstr>Screenshot</vt:lpstr>
      <vt:lpstr>References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review summarization and recommendation using ne04j</dc:title>
  <dc:creator>Arvind Krishna</dc:creator>
  <cp:lastModifiedBy>Kumaran Rajendiran</cp:lastModifiedBy>
  <cp:revision>28</cp:revision>
  <dcterms:created xsi:type="dcterms:W3CDTF">2015-05-10T22:16:10Z</dcterms:created>
  <dcterms:modified xsi:type="dcterms:W3CDTF">2015-05-11T14:12:32Z</dcterms:modified>
</cp:coreProperties>
</file>