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717" autoAdjust="0"/>
  </p:normalViewPr>
  <p:slideViewPr>
    <p:cSldViewPr snapToGrid="0">
      <p:cViewPr>
        <p:scale>
          <a:sx n="70" d="100"/>
          <a:sy n="70" d="100"/>
        </p:scale>
        <p:origin x="-816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1C9D-A3A0-450F-94C8-24F373821B1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6AF7-8965-45AE-B620-1D7977FE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1C9D-A3A0-450F-94C8-24F373821B1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6AF7-8965-45AE-B620-1D7977FE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8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1C9D-A3A0-450F-94C8-24F373821B1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6AF7-8965-45AE-B620-1D7977FE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9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1C9D-A3A0-450F-94C8-24F373821B1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6AF7-8965-45AE-B620-1D7977FE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9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1C9D-A3A0-450F-94C8-24F373821B1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6AF7-8965-45AE-B620-1D7977FE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8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1C9D-A3A0-450F-94C8-24F373821B1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6AF7-8965-45AE-B620-1D7977FE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1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1C9D-A3A0-450F-94C8-24F373821B1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6AF7-8965-45AE-B620-1D7977FE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0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1C9D-A3A0-450F-94C8-24F373821B1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6AF7-8965-45AE-B620-1D7977FE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1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1C9D-A3A0-450F-94C8-24F373821B1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6AF7-8965-45AE-B620-1D7977FE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7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1C9D-A3A0-450F-94C8-24F373821B1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6AF7-8965-45AE-B620-1D7977FE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2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1C9D-A3A0-450F-94C8-24F373821B1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6AF7-8965-45AE-B620-1D7977FE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F1C9D-A3A0-450F-94C8-24F373821B1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76AF7-8965-45AE-B620-1D7977FE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8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80" y="429658"/>
            <a:ext cx="6072176" cy="5464366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307595" y="429658"/>
            <a:ext cx="2787268" cy="501267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1714603">
            <a:off x="3941055" y="2865489"/>
            <a:ext cx="5127768" cy="281792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9893275">
            <a:off x="2312066" y="2809853"/>
            <a:ext cx="4900902" cy="3066024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14626" y="2604642"/>
            <a:ext cx="57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02049" y="4112032"/>
            <a:ext cx="57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H3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00310" y="4112032"/>
            <a:ext cx="57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H2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579438" y="3878899"/>
            <a:ext cx="2101627" cy="133208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81065" y="3878899"/>
            <a:ext cx="2179323" cy="117701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641582" y="1446663"/>
            <a:ext cx="39484" cy="243223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8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Anup</dc:creator>
  <cp:lastModifiedBy>Kumar, Anup</cp:lastModifiedBy>
  <cp:revision>7</cp:revision>
  <dcterms:created xsi:type="dcterms:W3CDTF">2018-01-30T20:58:13Z</dcterms:created>
  <dcterms:modified xsi:type="dcterms:W3CDTF">2018-02-14T15:26:32Z</dcterms:modified>
</cp:coreProperties>
</file>