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6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CD9A-49DE-4178-906B-063F926BC77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38D1-BE84-4F4F-BA31-14287E5B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6" t="10761" r="28032" b="24891"/>
          <a:stretch/>
        </p:blipFill>
        <p:spPr>
          <a:xfrm rot="21333838">
            <a:off x="3991025" y="1142771"/>
            <a:ext cx="4404409" cy="384257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20640" y="1106424"/>
            <a:ext cx="2020824" cy="357530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20040098">
            <a:off x="3974287" y="3475224"/>
            <a:ext cx="3052754" cy="172512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566859">
            <a:off x="5246528" y="3278200"/>
            <a:ext cx="3269833" cy="154123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53328" y="1828800"/>
            <a:ext cx="77724" cy="184708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73168" y="3685032"/>
            <a:ext cx="1357884" cy="914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143116" y="3685032"/>
            <a:ext cx="1632204" cy="4411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8644" y="2464789"/>
            <a:ext cx="70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36422" y="3758398"/>
            <a:ext cx="53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H3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337" y="3700983"/>
            <a:ext cx="57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8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Anup</dc:creator>
  <cp:lastModifiedBy>Kumar, Anup</cp:lastModifiedBy>
  <cp:revision>9</cp:revision>
  <dcterms:created xsi:type="dcterms:W3CDTF">2018-02-03T20:32:30Z</dcterms:created>
  <dcterms:modified xsi:type="dcterms:W3CDTF">2018-02-14T16:00:47Z</dcterms:modified>
</cp:coreProperties>
</file>