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12F84F-67D3-4450-AF18-0EB89C4C167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C0E28FE-D1D7-4672-AC37-D5162F3017B7}">
      <dgm:prSet/>
      <dgm:spPr/>
      <dgm:t>
        <a:bodyPr/>
        <a:lstStyle/>
        <a:p>
          <a:r>
            <a:rPr lang="en-US"/>
            <a:t>Key field-based authorization.</a:t>
          </a:r>
        </a:p>
      </dgm:t>
    </dgm:pt>
    <dgm:pt modelId="{A132FEF6-EDA5-451D-AD42-6626361193B5}" type="parTrans" cxnId="{4C9D804B-5F9D-4E57-8B35-8EE125DBD2B7}">
      <dgm:prSet/>
      <dgm:spPr/>
      <dgm:t>
        <a:bodyPr/>
        <a:lstStyle/>
        <a:p>
          <a:endParaRPr lang="en-US"/>
        </a:p>
      </dgm:t>
    </dgm:pt>
    <dgm:pt modelId="{3DF8CB13-D68C-4C3D-8E60-FD78F16531FD}" type="sibTrans" cxnId="{4C9D804B-5F9D-4E57-8B35-8EE125DBD2B7}">
      <dgm:prSet/>
      <dgm:spPr/>
      <dgm:t>
        <a:bodyPr/>
        <a:lstStyle/>
        <a:p>
          <a:endParaRPr lang="en-US"/>
        </a:p>
      </dgm:t>
    </dgm:pt>
    <dgm:pt modelId="{B8A0069F-51F4-447D-8298-8CF132778A3A}">
      <dgm:prSet/>
      <dgm:spPr/>
      <dgm:t>
        <a:bodyPr/>
        <a:lstStyle/>
        <a:p>
          <a:r>
            <a:rPr lang="en-US"/>
            <a:t>Multiple Key fields.</a:t>
          </a:r>
        </a:p>
      </dgm:t>
    </dgm:pt>
    <dgm:pt modelId="{4CFEDFC2-1EC6-4304-B13A-04174A16E8CB}" type="parTrans" cxnId="{ED4854BD-18B0-4FEA-9384-B595526B80FD}">
      <dgm:prSet/>
      <dgm:spPr/>
      <dgm:t>
        <a:bodyPr/>
        <a:lstStyle/>
        <a:p>
          <a:endParaRPr lang="en-US"/>
        </a:p>
      </dgm:t>
    </dgm:pt>
    <dgm:pt modelId="{D62D204A-FD5A-4CCB-B1FE-F30C6BC7CF26}" type="sibTrans" cxnId="{ED4854BD-18B0-4FEA-9384-B595526B80FD}">
      <dgm:prSet/>
      <dgm:spPr/>
      <dgm:t>
        <a:bodyPr/>
        <a:lstStyle/>
        <a:p>
          <a:endParaRPr lang="en-US"/>
        </a:p>
      </dgm:t>
    </dgm:pt>
    <dgm:pt modelId="{2A46BDA1-12A1-429B-91F2-039A5A9E0772}">
      <dgm:prSet/>
      <dgm:spPr/>
      <dgm:t>
        <a:bodyPr/>
        <a:lstStyle/>
        <a:p>
          <a:r>
            <a:rPr lang="en-US"/>
            <a:t>BRF+ based value mapping.</a:t>
          </a:r>
        </a:p>
      </dgm:t>
    </dgm:pt>
    <dgm:pt modelId="{19C168BB-B268-44E8-9230-2A206C825E2E}" type="parTrans" cxnId="{EBA729CB-625B-453E-8395-483ACA289CEB}">
      <dgm:prSet/>
      <dgm:spPr/>
      <dgm:t>
        <a:bodyPr/>
        <a:lstStyle/>
        <a:p>
          <a:endParaRPr lang="en-US"/>
        </a:p>
      </dgm:t>
    </dgm:pt>
    <dgm:pt modelId="{CF5DEC6D-C473-493E-9DBD-00E762C0EFC6}" type="sibTrans" cxnId="{EBA729CB-625B-453E-8395-483ACA289CEB}">
      <dgm:prSet/>
      <dgm:spPr/>
      <dgm:t>
        <a:bodyPr/>
        <a:lstStyle/>
        <a:p>
          <a:endParaRPr lang="en-US"/>
        </a:p>
      </dgm:t>
    </dgm:pt>
    <dgm:pt modelId="{4D287F2C-301C-4156-AD0D-D22AFEA0F9A0}">
      <dgm:prSet/>
      <dgm:spPr/>
      <dgm:t>
        <a:bodyPr/>
        <a:lstStyle/>
        <a:p>
          <a:r>
            <a:rPr lang="en-US"/>
            <a:t>OData error log monitoring.</a:t>
          </a:r>
        </a:p>
      </dgm:t>
    </dgm:pt>
    <dgm:pt modelId="{F520316F-0AC1-4BF2-9051-81482FD0D198}" type="parTrans" cxnId="{12A813D4-58B1-4673-8403-E632103553E5}">
      <dgm:prSet/>
      <dgm:spPr/>
      <dgm:t>
        <a:bodyPr/>
        <a:lstStyle/>
        <a:p>
          <a:endParaRPr lang="en-US"/>
        </a:p>
      </dgm:t>
    </dgm:pt>
    <dgm:pt modelId="{55030856-A56F-43F2-8EB0-62093D2326D7}" type="sibTrans" cxnId="{12A813D4-58B1-4673-8403-E632103553E5}">
      <dgm:prSet/>
      <dgm:spPr/>
      <dgm:t>
        <a:bodyPr/>
        <a:lstStyle/>
        <a:p>
          <a:endParaRPr lang="en-US"/>
        </a:p>
      </dgm:t>
    </dgm:pt>
    <dgm:pt modelId="{C2AE3D2E-17C5-49DA-AC23-C143C8B38023}">
      <dgm:prSet/>
      <dgm:spPr/>
      <dgm:t>
        <a:bodyPr/>
        <a:lstStyle/>
        <a:p>
          <a:r>
            <a:rPr lang="en-US"/>
            <a:t>Automatic restart for specific error messages.</a:t>
          </a:r>
        </a:p>
      </dgm:t>
    </dgm:pt>
    <dgm:pt modelId="{CDD5A025-4852-45A0-94E6-5BFD4F4FAFAC}" type="parTrans" cxnId="{712FC426-B25A-43B1-9465-A5E0952A927F}">
      <dgm:prSet/>
      <dgm:spPr/>
      <dgm:t>
        <a:bodyPr/>
        <a:lstStyle/>
        <a:p>
          <a:endParaRPr lang="en-US"/>
        </a:p>
      </dgm:t>
    </dgm:pt>
    <dgm:pt modelId="{5E488E52-93F3-4FCF-AC13-64AF857D500F}" type="sibTrans" cxnId="{712FC426-B25A-43B1-9465-A5E0952A927F}">
      <dgm:prSet/>
      <dgm:spPr/>
      <dgm:t>
        <a:bodyPr/>
        <a:lstStyle/>
        <a:p>
          <a:endParaRPr lang="en-US"/>
        </a:p>
      </dgm:t>
    </dgm:pt>
    <dgm:pt modelId="{DA758756-5644-423F-8131-EBC6CDD2C3D6}">
      <dgm:prSet/>
      <dgm:spPr/>
      <dgm:t>
        <a:bodyPr/>
        <a:lstStyle/>
        <a:p>
          <a:r>
            <a:rPr lang="en-US"/>
            <a:t>Load sharing and Job scheduling.</a:t>
          </a:r>
        </a:p>
      </dgm:t>
    </dgm:pt>
    <dgm:pt modelId="{AACEF04B-AC47-4DB5-BAA1-F35895A5CBBA}" type="parTrans" cxnId="{695ED981-D7BA-465A-8434-44233523DD88}">
      <dgm:prSet/>
      <dgm:spPr/>
      <dgm:t>
        <a:bodyPr/>
        <a:lstStyle/>
        <a:p>
          <a:endParaRPr lang="en-US"/>
        </a:p>
      </dgm:t>
    </dgm:pt>
    <dgm:pt modelId="{61331E72-8A23-4329-8D17-7EEFBD7B14CB}" type="sibTrans" cxnId="{695ED981-D7BA-465A-8434-44233523DD88}">
      <dgm:prSet/>
      <dgm:spPr/>
      <dgm:t>
        <a:bodyPr/>
        <a:lstStyle/>
        <a:p>
          <a:endParaRPr lang="en-US"/>
        </a:p>
      </dgm:t>
    </dgm:pt>
    <dgm:pt modelId="{18AB0423-1697-4BD3-80AD-B3EAE7A0AB2D}">
      <dgm:prSet/>
      <dgm:spPr/>
      <dgm:t>
        <a:bodyPr/>
        <a:lstStyle/>
        <a:p>
          <a:r>
            <a:rPr lang="en-US"/>
            <a:t>Change Logs in AIF.</a:t>
          </a:r>
        </a:p>
      </dgm:t>
    </dgm:pt>
    <dgm:pt modelId="{682385FA-4FCC-4757-97D0-227341202C64}" type="parTrans" cxnId="{FF8D64E7-F270-47F8-A4D2-25E29B8B9FEA}">
      <dgm:prSet/>
      <dgm:spPr/>
      <dgm:t>
        <a:bodyPr/>
        <a:lstStyle/>
        <a:p>
          <a:endParaRPr lang="en-US"/>
        </a:p>
      </dgm:t>
    </dgm:pt>
    <dgm:pt modelId="{E4223888-8430-4387-BE92-7861DC445592}" type="sibTrans" cxnId="{FF8D64E7-F270-47F8-A4D2-25E29B8B9FEA}">
      <dgm:prSet/>
      <dgm:spPr/>
      <dgm:t>
        <a:bodyPr/>
        <a:lstStyle/>
        <a:p>
          <a:endParaRPr lang="en-US"/>
        </a:p>
      </dgm:t>
    </dgm:pt>
    <dgm:pt modelId="{9E6535E9-EE36-4052-9ABC-67A7DFA911D6}">
      <dgm:prSet/>
      <dgm:spPr/>
      <dgm:t>
        <a:bodyPr/>
        <a:lstStyle/>
        <a:p>
          <a:r>
            <a:rPr lang="en-US"/>
            <a:t>Hints &amp; Functions in AIF.</a:t>
          </a:r>
        </a:p>
      </dgm:t>
    </dgm:pt>
    <dgm:pt modelId="{CA0790B6-8237-401C-87EE-EF4048FC8203}" type="parTrans" cxnId="{B9F50C87-BD33-4820-A595-034510169A3F}">
      <dgm:prSet/>
      <dgm:spPr/>
      <dgm:t>
        <a:bodyPr/>
        <a:lstStyle/>
        <a:p>
          <a:endParaRPr lang="en-US"/>
        </a:p>
      </dgm:t>
    </dgm:pt>
    <dgm:pt modelId="{4D1075EE-128E-43CC-8F43-AF4D57F227EB}" type="sibTrans" cxnId="{B9F50C87-BD33-4820-A595-034510169A3F}">
      <dgm:prSet/>
      <dgm:spPr/>
      <dgm:t>
        <a:bodyPr/>
        <a:lstStyle/>
        <a:p>
          <a:endParaRPr lang="en-US"/>
        </a:p>
      </dgm:t>
    </dgm:pt>
    <dgm:pt modelId="{88DFEFF0-2241-49FA-BB92-2A13486E363A}" type="pres">
      <dgm:prSet presAssocID="{0C12F84F-67D3-4450-AF18-0EB89C4C167A}" presName="diagram" presStyleCnt="0">
        <dgm:presLayoutVars>
          <dgm:dir/>
          <dgm:resizeHandles val="exact"/>
        </dgm:presLayoutVars>
      </dgm:prSet>
      <dgm:spPr/>
    </dgm:pt>
    <dgm:pt modelId="{D86161F3-6241-4F9E-9EAE-C0DD51B9647F}" type="pres">
      <dgm:prSet presAssocID="{DC0E28FE-D1D7-4672-AC37-D5162F3017B7}" presName="node" presStyleLbl="node1" presStyleIdx="0" presStyleCnt="8">
        <dgm:presLayoutVars>
          <dgm:bulletEnabled val="1"/>
        </dgm:presLayoutVars>
      </dgm:prSet>
      <dgm:spPr/>
    </dgm:pt>
    <dgm:pt modelId="{39D1A176-0F8C-471C-89D7-2C0F9885EF3D}" type="pres">
      <dgm:prSet presAssocID="{3DF8CB13-D68C-4C3D-8E60-FD78F16531FD}" presName="sibTrans" presStyleCnt="0"/>
      <dgm:spPr/>
    </dgm:pt>
    <dgm:pt modelId="{8E69C2D7-A44F-49CD-8858-562AFB1652F4}" type="pres">
      <dgm:prSet presAssocID="{B8A0069F-51F4-447D-8298-8CF132778A3A}" presName="node" presStyleLbl="node1" presStyleIdx="1" presStyleCnt="8">
        <dgm:presLayoutVars>
          <dgm:bulletEnabled val="1"/>
        </dgm:presLayoutVars>
      </dgm:prSet>
      <dgm:spPr/>
    </dgm:pt>
    <dgm:pt modelId="{E75D4C45-4864-4178-80CE-2DD6A9F71933}" type="pres">
      <dgm:prSet presAssocID="{D62D204A-FD5A-4CCB-B1FE-F30C6BC7CF26}" presName="sibTrans" presStyleCnt="0"/>
      <dgm:spPr/>
    </dgm:pt>
    <dgm:pt modelId="{0AAB26E8-B50F-4AF5-AB8D-ED1D0C5F2993}" type="pres">
      <dgm:prSet presAssocID="{2A46BDA1-12A1-429B-91F2-039A5A9E0772}" presName="node" presStyleLbl="node1" presStyleIdx="2" presStyleCnt="8">
        <dgm:presLayoutVars>
          <dgm:bulletEnabled val="1"/>
        </dgm:presLayoutVars>
      </dgm:prSet>
      <dgm:spPr/>
    </dgm:pt>
    <dgm:pt modelId="{0E5821B7-1EEC-42FD-9896-4A0A6F9AD74C}" type="pres">
      <dgm:prSet presAssocID="{CF5DEC6D-C473-493E-9DBD-00E762C0EFC6}" presName="sibTrans" presStyleCnt="0"/>
      <dgm:spPr/>
    </dgm:pt>
    <dgm:pt modelId="{E1B84DE7-2060-46BB-83B5-C073A9A2670B}" type="pres">
      <dgm:prSet presAssocID="{4D287F2C-301C-4156-AD0D-D22AFEA0F9A0}" presName="node" presStyleLbl="node1" presStyleIdx="3" presStyleCnt="8">
        <dgm:presLayoutVars>
          <dgm:bulletEnabled val="1"/>
        </dgm:presLayoutVars>
      </dgm:prSet>
      <dgm:spPr/>
    </dgm:pt>
    <dgm:pt modelId="{E17A56C6-CA8D-4BDC-9F8F-1036C0ABC348}" type="pres">
      <dgm:prSet presAssocID="{55030856-A56F-43F2-8EB0-62093D2326D7}" presName="sibTrans" presStyleCnt="0"/>
      <dgm:spPr/>
    </dgm:pt>
    <dgm:pt modelId="{C5140ED4-971D-4EFD-AA10-0729C04248D0}" type="pres">
      <dgm:prSet presAssocID="{C2AE3D2E-17C5-49DA-AC23-C143C8B38023}" presName="node" presStyleLbl="node1" presStyleIdx="4" presStyleCnt="8">
        <dgm:presLayoutVars>
          <dgm:bulletEnabled val="1"/>
        </dgm:presLayoutVars>
      </dgm:prSet>
      <dgm:spPr/>
    </dgm:pt>
    <dgm:pt modelId="{683F5349-2198-47F9-A4A1-DB89017CA1E9}" type="pres">
      <dgm:prSet presAssocID="{5E488E52-93F3-4FCF-AC13-64AF857D500F}" presName="sibTrans" presStyleCnt="0"/>
      <dgm:spPr/>
    </dgm:pt>
    <dgm:pt modelId="{596E642B-3954-4D88-A904-F0326CC90260}" type="pres">
      <dgm:prSet presAssocID="{DA758756-5644-423F-8131-EBC6CDD2C3D6}" presName="node" presStyleLbl="node1" presStyleIdx="5" presStyleCnt="8">
        <dgm:presLayoutVars>
          <dgm:bulletEnabled val="1"/>
        </dgm:presLayoutVars>
      </dgm:prSet>
      <dgm:spPr/>
    </dgm:pt>
    <dgm:pt modelId="{141687E5-62FA-4722-8163-44DCC31B876F}" type="pres">
      <dgm:prSet presAssocID="{61331E72-8A23-4329-8D17-7EEFBD7B14CB}" presName="sibTrans" presStyleCnt="0"/>
      <dgm:spPr/>
    </dgm:pt>
    <dgm:pt modelId="{6995847E-0B67-4F01-9E1A-320C5DB4627B}" type="pres">
      <dgm:prSet presAssocID="{18AB0423-1697-4BD3-80AD-B3EAE7A0AB2D}" presName="node" presStyleLbl="node1" presStyleIdx="6" presStyleCnt="8">
        <dgm:presLayoutVars>
          <dgm:bulletEnabled val="1"/>
        </dgm:presLayoutVars>
      </dgm:prSet>
      <dgm:spPr/>
    </dgm:pt>
    <dgm:pt modelId="{879B4AB2-160D-449F-8B5A-07568D2560FA}" type="pres">
      <dgm:prSet presAssocID="{E4223888-8430-4387-BE92-7861DC445592}" presName="sibTrans" presStyleCnt="0"/>
      <dgm:spPr/>
    </dgm:pt>
    <dgm:pt modelId="{FBB9E3DB-8E0C-491B-8E0B-1DE44173D9F4}" type="pres">
      <dgm:prSet presAssocID="{9E6535E9-EE36-4052-9ABC-67A7DFA911D6}" presName="node" presStyleLbl="node1" presStyleIdx="7" presStyleCnt="8">
        <dgm:presLayoutVars>
          <dgm:bulletEnabled val="1"/>
        </dgm:presLayoutVars>
      </dgm:prSet>
      <dgm:spPr/>
    </dgm:pt>
  </dgm:ptLst>
  <dgm:cxnLst>
    <dgm:cxn modelId="{3A5E1A08-E671-4F8E-A1A6-D822A9E38E36}" type="presOf" srcId="{C2AE3D2E-17C5-49DA-AC23-C143C8B38023}" destId="{C5140ED4-971D-4EFD-AA10-0729C04248D0}" srcOrd="0" destOrd="0" presId="urn:microsoft.com/office/officeart/2005/8/layout/default"/>
    <dgm:cxn modelId="{712FC426-B25A-43B1-9465-A5E0952A927F}" srcId="{0C12F84F-67D3-4450-AF18-0EB89C4C167A}" destId="{C2AE3D2E-17C5-49DA-AC23-C143C8B38023}" srcOrd="4" destOrd="0" parTransId="{CDD5A025-4852-45A0-94E6-5BFD4F4FAFAC}" sibTransId="{5E488E52-93F3-4FCF-AC13-64AF857D500F}"/>
    <dgm:cxn modelId="{2ABCE85E-DF31-44CB-8C1F-5E3F7538A0DD}" type="presOf" srcId="{18AB0423-1697-4BD3-80AD-B3EAE7A0AB2D}" destId="{6995847E-0B67-4F01-9E1A-320C5DB4627B}" srcOrd="0" destOrd="0" presId="urn:microsoft.com/office/officeart/2005/8/layout/default"/>
    <dgm:cxn modelId="{4C9D804B-5F9D-4E57-8B35-8EE125DBD2B7}" srcId="{0C12F84F-67D3-4450-AF18-0EB89C4C167A}" destId="{DC0E28FE-D1D7-4672-AC37-D5162F3017B7}" srcOrd="0" destOrd="0" parTransId="{A132FEF6-EDA5-451D-AD42-6626361193B5}" sibTransId="{3DF8CB13-D68C-4C3D-8E60-FD78F16531FD}"/>
    <dgm:cxn modelId="{AEEE014E-C493-4FB8-8512-AC5C5FA0F142}" type="presOf" srcId="{B8A0069F-51F4-447D-8298-8CF132778A3A}" destId="{8E69C2D7-A44F-49CD-8858-562AFB1652F4}" srcOrd="0" destOrd="0" presId="urn:microsoft.com/office/officeart/2005/8/layout/default"/>
    <dgm:cxn modelId="{CB9B1A53-6DBE-47BB-A1F7-D5654AD881B5}" type="presOf" srcId="{2A46BDA1-12A1-429B-91F2-039A5A9E0772}" destId="{0AAB26E8-B50F-4AF5-AB8D-ED1D0C5F2993}" srcOrd="0" destOrd="0" presId="urn:microsoft.com/office/officeart/2005/8/layout/default"/>
    <dgm:cxn modelId="{695ED981-D7BA-465A-8434-44233523DD88}" srcId="{0C12F84F-67D3-4450-AF18-0EB89C4C167A}" destId="{DA758756-5644-423F-8131-EBC6CDD2C3D6}" srcOrd="5" destOrd="0" parTransId="{AACEF04B-AC47-4DB5-BAA1-F35895A5CBBA}" sibTransId="{61331E72-8A23-4329-8D17-7EEFBD7B14CB}"/>
    <dgm:cxn modelId="{7BB2D683-C5E8-4FC1-B1FE-428C98B6FCF7}" type="presOf" srcId="{9E6535E9-EE36-4052-9ABC-67A7DFA911D6}" destId="{FBB9E3DB-8E0C-491B-8E0B-1DE44173D9F4}" srcOrd="0" destOrd="0" presId="urn:microsoft.com/office/officeart/2005/8/layout/default"/>
    <dgm:cxn modelId="{B9F50C87-BD33-4820-A595-034510169A3F}" srcId="{0C12F84F-67D3-4450-AF18-0EB89C4C167A}" destId="{9E6535E9-EE36-4052-9ABC-67A7DFA911D6}" srcOrd="7" destOrd="0" parTransId="{CA0790B6-8237-401C-87EE-EF4048FC8203}" sibTransId="{4D1075EE-128E-43CC-8F43-AF4D57F227EB}"/>
    <dgm:cxn modelId="{95CCBD8D-F972-487A-A5F2-1AE93824DC83}" type="presOf" srcId="{0C12F84F-67D3-4450-AF18-0EB89C4C167A}" destId="{88DFEFF0-2241-49FA-BB92-2A13486E363A}" srcOrd="0" destOrd="0" presId="urn:microsoft.com/office/officeart/2005/8/layout/default"/>
    <dgm:cxn modelId="{FA67FB93-C3C7-4265-BE10-9E06F28790D1}" type="presOf" srcId="{4D287F2C-301C-4156-AD0D-D22AFEA0F9A0}" destId="{E1B84DE7-2060-46BB-83B5-C073A9A2670B}" srcOrd="0" destOrd="0" presId="urn:microsoft.com/office/officeart/2005/8/layout/default"/>
    <dgm:cxn modelId="{1B14BF9F-8566-4034-9288-5890D1BF93B3}" type="presOf" srcId="{DA758756-5644-423F-8131-EBC6CDD2C3D6}" destId="{596E642B-3954-4D88-A904-F0326CC90260}" srcOrd="0" destOrd="0" presId="urn:microsoft.com/office/officeart/2005/8/layout/default"/>
    <dgm:cxn modelId="{DCEB59B8-186E-4D4C-993C-95E030802930}" type="presOf" srcId="{DC0E28FE-D1D7-4672-AC37-D5162F3017B7}" destId="{D86161F3-6241-4F9E-9EAE-C0DD51B9647F}" srcOrd="0" destOrd="0" presId="urn:microsoft.com/office/officeart/2005/8/layout/default"/>
    <dgm:cxn modelId="{ED4854BD-18B0-4FEA-9384-B595526B80FD}" srcId="{0C12F84F-67D3-4450-AF18-0EB89C4C167A}" destId="{B8A0069F-51F4-447D-8298-8CF132778A3A}" srcOrd="1" destOrd="0" parTransId="{4CFEDFC2-1EC6-4304-B13A-04174A16E8CB}" sibTransId="{D62D204A-FD5A-4CCB-B1FE-F30C6BC7CF26}"/>
    <dgm:cxn modelId="{EBA729CB-625B-453E-8395-483ACA289CEB}" srcId="{0C12F84F-67D3-4450-AF18-0EB89C4C167A}" destId="{2A46BDA1-12A1-429B-91F2-039A5A9E0772}" srcOrd="2" destOrd="0" parTransId="{19C168BB-B268-44E8-9230-2A206C825E2E}" sibTransId="{CF5DEC6D-C473-493E-9DBD-00E762C0EFC6}"/>
    <dgm:cxn modelId="{12A813D4-58B1-4673-8403-E632103553E5}" srcId="{0C12F84F-67D3-4450-AF18-0EB89C4C167A}" destId="{4D287F2C-301C-4156-AD0D-D22AFEA0F9A0}" srcOrd="3" destOrd="0" parTransId="{F520316F-0AC1-4BF2-9051-81482FD0D198}" sibTransId="{55030856-A56F-43F2-8EB0-62093D2326D7}"/>
    <dgm:cxn modelId="{FF8D64E7-F270-47F8-A4D2-25E29B8B9FEA}" srcId="{0C12F84F-67D3-4450-AF18-0EB89C4C167A}" destId="{18AB0423-1697-4BD3-80AD-B3EAE7A0AB2D}" srcOrd="6" destOrd="0" parTransId="{682385FA-4FCC-4757-97D0-227341202C64}" sibTransId="{E4223888-8430-4387-BE92-7861DC445592}"/>
    <dgm:cxn modelId="{666704C8-BCED-4A81-A36C-F7D431CA0EE3}" type="presParOf" srcId="{88DFEFF0-2241-49FA-BB92-2A13486E363A}" destId="{D86161F3-6241-4F9E-9EAE-C0DD51B9647F}" srcOrd="0" destOrd="0" presId="urn:microsoft.com/office/officeart/2005/8/layout/default"/>
    <dgm:cxn modelId="{EE47D213-2F07-4B7F-9CF7-866008CE2743}" type="presParOf" srcId="{88DFEFF0-2241-49FA-BB92-2A13486E363A}" destId="{39D1A176-0F8C-471C-89D7-2C0F9885EF3D}" srcOrd="1" destOrd="0" presId="urn:microsoft.com/office/officeart/2005/8/layout/default"/>
    <dgm:cxn modelId="{254C5AE5-7D19-4C32-9D85-0C1962FD2AFD}" type="presParOf" srcId="{88DFEFF0-2241-49FA-BB92-2A13486E363A}" destId="{8E69C2D7-A44F-49CD-8858-562AFB1652F4}" srcOrd="2" destOrd="0" presId="urn:microsoft.com/office/officeart/2005/8/layout/default"/>
    <dgm:cxn modelId="{AD6F8A50-B051-4AB0-9E89-433A91CE27FF}" type="presParOf" srcId="{88DFEFF0-2241-49FA-BB92-2A13486E363A}" destId="{E75D4C45-4864-4178-80CE-2DD6A9F71933}" srcOrd="3" destOrd="0" presId="urn:microsoft.com/office/officeart/2005/8/layout/default"/>
    <dgm:cxn modelId="{5B88E84C-300B-43A6-849F-C941083EFE77}" type="presParOf" srcId="{88DFEFF0-2241-49FA-BB92-2A13486E363A}" destId="{0AAB26E8-B50F-4AF5-AB8D-ED1D0C5F2993}" srcOrd="4" destOrd="0" presId="urn:microsoft.com/office/officeart/2005/8/layout/default"/>
    <dgm:cxn modelId="{3F31E125-0D2E-44F8-83E1-2D83228A3D1B}" type="presParOf" srcId="{88DFEFF0-2241-49FA-BB92-2A13486E363A}" destId="{0E5821B7-1EEC-42FD-9896-4A0A6F9AD74C}" srcOrd="5" destOrd="0" presId="urn:microsoft.com/office/officeart/2005/8/layout/default"/>
    <dgm:cxn modelId="{21DC0F84-8543-45BB-A613-223B7507B94D}" type="presParOf" srcId="{88DFEFF0-2241-49FA-BB92-2A13486E363A}" destId="{E1B84DE7-2060-46BB-83B5-C073A9A2670B}" srcOrd="6" destOrd="0" presId="urn:microsoft.com/office/officeart/2005/8/layout/default"/>
    <dgm:cxn modelId="{8B8D031D-7709-4301-9EB8-B0098EC9FE05}" type="presParOf" srcId="{88DFEFF0-2241-49FA-BB92-2A13486E363A}" destId="{E17A56C6-CA8D-4BDC-9F8F-1036C0ABC348}" srcOrd="7" destOrd="0" presId="urn:microsoft.com/office/officeart/2005/8/layout/default"/>
    <dgm:cxn modelId="{0BD4BC5D-CB3F-4EF4-9599-D8F0628A5429}" type="presParOf" srcId="{88DFEFF0-2241-49FA-BB92-2A13486E363A}" destId="{C5140ED4-971D-4EFD-AA10-0729C04248D0}" srcOrd="8" destOrd="0" presId="urn:microsoft.com/office/officeart/2005/8/layout/default"/>
    <dgm:cxn modelId="{4657A6F4-8E73-4882-B01D-829BAB1BD8BD}" type="presParOf" srcId="{88DFEFF0-2241-49FA-BB92-2A13486E363A}" destId="{683F5349-2198-47F9-A4A1-DB89017CA1E9}" srcOrd="9" destOrd="0" presId="urn:microsoft.com/office/officeart/2005/8/layout/default"/>
    <dgm:cxn modelId="{13EB1AD3-4824-4180-9CB6-B71D8177B12D}" type="presParOf" srcId="{88DFEFF0-2241-49FA-BB92-2A13486E363A}" destId="{596E642B-3954-4D88-A904-F0326CC90260}" srcOrd="10" destOrd="0" presId="urn:microsoft.com/office/officeart/2005/8/layout/default"/>
    <dgm:cxn modelId="{DD2D571A-E269-4074-92A4-260DE1059EF6}" type="presParOf" srcId="{88DFEFF0-2241-49FA-BB92-2A13486E363A}" destId="{141687E5-62FA-4722-8163-44DCC31B876F}" srcOrd="11" destOrd="0" presId="urn:microsoft.com/office/officeart/2005/8/layout/default"/>
    <dgm:cxn modelId="{9CBF94E3-5DB8-4C79-B59D-8836371E07A9}" type="presParOf" srcId="{88DFEFF0-2241-49FA-BB92-2A13486E363A}" destId="{6995847E-0B67-4F01-9E1A-320C5DB4627B}" srcOrd="12" destOrd="0" presId="urn:microsoft.com/office/officeart/2005/8/layout/default"/>
    <dgm:cxn modelId="{1DBCE029-2420-47FF-AC15-E9A03C70EB7F}" type="presParOf" srcId="{88DFEFF0-2241-49FA-BB92-2A13486E363A}" destId="{879B4AB2-160D-449F-8B5A-07568D2560FA}" srcOrd="13" destOrd="0" presId="urn:microsoft.com/office/officeart/2005/8/layout/default"/>
    <dgm:cxn modelId="{0D9BD34C-56E3-4200-9211-A52FB78D5FA4}" type="presParOf" srcId="{88DFEFF0-2241-49FA-BB92-2A13486E363A}" destId="{FBB9E3DB-8E0C-491B-8E0B-1DE44173D9F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161F3-6241-4F9E-9EAE-C0DD51B9647F}">
      <dsp:nvSpPr>
        <dsp:cNvPr id="0" name=""/>
        <dsp:cNvSpPr/>
      </dsp:nvSpPr>
      <dsp:spPr>
        <a:xfrm>
          <a:off x="2823" y="153324"/>
          <a:ext cx="2240029" cy="13440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Key field-based authorization.</a:t>
          </a:r>
        </a:p>
      </dsp:txBody>
      <dsp:txXfrm>
        <a:off x="2823" y="153324"/>
        <a:ext cx="2240029" cy="1344017"/>
      </dsp:txXfrm>
    </dsp:sp>
    <dsp:sp modelId="{8E69C2D7-A44F-49CD-8858-562AFB1652F4}">
      <dsp:nvSpPr>
        <dsp:cNvPr id="0" name=""/>
        <dsp:cNvSpPr/>
      </dsp:nvSpPr>
      <dsp:spPr>
        <a:xfrm>
          <a:off x="2466856" y="153324"/>
          <a:ext cx="2240029" cy="13440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Multiple Key fields.</a:t>
          </a:r>
        </a:p>
      </dsp:txBody>
      <dsp:txXfrm>
        <a:off x="2466856" y="153324"/>
        <a:ext cx="2240029" cy="1344017"/>
      </dsp:txXfrm>
    </dsp:sp>
    <dsp:sp modelId="{0AAB26E8-B50F-4AF5-AB8D-ED1D0C5F2993}">
      <dsp:nvSpPr>
        <dsp:cNvPr id="0" name=""/>
        <dsp:cNvSpPr/>
      </dsp:nvSpPr>
      <dsp:spPr>
        <a:xfrm>
          <a:off x="4930889" y="153324"/>
          <a:ext cx="2240029" cy="13440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BRF+ based value mapping.</a:t>
          </a:r>
        </a:p>
      </dsp:txBody>
      <dsp:txXfrm>
        <a:off x="4930889" y="153324"/>
        <a:ext cx="2240029" cy="1344017"/>
      </dsp:txXfrm>
    </dsp:sp>
    <dsp:sp modelId="{E1B84DE7-2060-46BB-83B5-C073A9A2670B}">
      <dsp:nvSpPr>
        <dsp:cNvPr id="0" name=""/>
        <dsp:cNvSpPr/>
      </dsp:nvSpPr>
      <dsp:spPr>
        <a:xfrm>
          <a:off x="7394922" y="153324"/>
          <a:ext cx="2240029" cy="13440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OData error log monitoring.</a:t>
          </a:r>
        </a:p>
      </dsp:txBody>
      <dsp:txXfrm>
        <a:off x="7394922" y="153324"/>
        <a:ext cx="2240029" cy="1344017"/>
      </dsp:txXfrm>
    </dsp:sp>
    <dsp:sp modelId="{C5140ED4-971D-4EFD-AA10-0729C04248D0}">
      <dsp:nvSpPr>
        <dsp:cNvPr id="0" name=""/>
        <dsp:cNvSpPr/>
      </dsp:nvSpPr>
      <dsp:spPr>
        <a:xfrm>
          <a:off x="2823" y="1721345"/>
          <a:ext cx="2240029" cy="134401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Automatic restart for specific error messages.</a:t>
          </a:r>
        </a:p>
      </dsp:txBody>
      <dsp:txXfrm>
        <a:off x="2823" y="1721345"/>
        <a:ext cx="2240029" cy="1344017"/>
      </dsp:txXfrm>
    </dsp:sp>
    <dsp:sp modelId="{596E642B-3954-4D88-A904-F0326CC90260}">
      <dsp:nvSpPr>
        <dsp:cNvPr id="0" name=""/>
        <dsp:cNvSpPr/>
      </dsp:nvSpPr>
      <dsp:spPr>
        <a:xfrm>
          <a:off x="2466856" y="1721345"/>
          <a:ext cx="2240029" cy="13440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Load sharing and Job scheduling.</a:t>
          </a:r>
        </a:p>
      </dsp:txBody>
      <dsp:txXfrm>
        <a:off x="2466856" y="1721345"/>
        <a:ext cx="2240029" cy="1344017"/>
      </dsp:txXfrm>
    </dsp:sp>
    <dsp:sp modelId="{6995847E-0B67-4F01-9E1A-320C5DB4627B}">
      <dsp:nvSpPr>
        <dsp:cNvPr id="0" name=""/>
        <dsp:cNvSpPr/>
      </dsp:nvSpPr>
      <dsp:spPr>
        <a:xfrm>
          <a:off x="4930889" y="1721345"/>
          <a:ext cx="2240029" cy="13440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Change Logs in AIF.</a:t>
          </a:r>
        </a:p>
      </dsp:txBody>
      <dsp:txXfrm>
        <a:off x="4930889" y="1721345"/>
        <a:ext cx="2240029" cy="1344017"/>
      </dsp:txXfrm>
    </dsp:sp>
    <dsp:sp modelId="{FBB9E3DB-8E0C-491B-8E0B-1DE44173D9F4}">
      <dsp:nvSpPr>
        <dsp:cNvPr id="0" name=""/>
        <dsp:cNvSpPr/>
      </dsp:nvSpPr>
      <dsp:spPr>
        <a:xfrm>
          <a:off x="7394922" y="1721345"/>
          <a:ext cx="2240029" cy="13440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Hints &amp; Functions in AIF.</a:t>
          </a:r>
        </a:p>
      </dsp:txBody>
      <dsp:txXfrm>
        <a:off x="7394922" y="1721345"/>
        <a:ext cx="2240029" cy="1344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7053-60E3-49B2-BBCD-9F0F28C27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375EE-BC7B-472E-8E47-646251450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3A363-092A-4AFA-AE56-27D89F70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2A7E-87D2-4026-A441-964C3494CBF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F237F-7AE9-4142-9394-53B709DF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E825-2D64-4AE3-9ABD-5A6AEFFD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843E-6676-4F4C-BDDE-0B5C2F93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5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E8A1-0078-4C5A-B2F1-DBD39311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150BE-FE2B-48B8-BF65-D4312D829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09EFA-3CC7-45B4-B1A1-22BF3803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2A7E-87D2-4026-A441-964C3494CBF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1DE2F-DC72-43A3-AD9A-82A2631E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00BCF-0C35-4085-8B37-5B0B5C45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843E-6676-4F4C-BDDE-0B5C2F93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F4654-5B48-4BD8-8741-AF3902AE6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645DF-2A20-4150-8845-6066A0FE1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6AA7E-77DF-49CA-98EA-41DE0FC8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2A7E-87D2-4026-A441-964C3494CBF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11936-5C4E-49C6-9757-CE053391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303A1-A195-45BD-936B-7991E92F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843E-6676-4F4C-BDDE-0B5C2F93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9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0740-9E13-465E-93BF-951E4D38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8E67-9742-43C6-BCFC-580B2354B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2C049-51FF-4128-8F42-EC0198BA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2A7E-87D2-4026-A441-964C3494CBF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07C07-1A5E-4344-836C-E0E7256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6E5A5-98AA-4CD7-8D4A-542CF625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843E-6676-4F4C-BDDE-0B5C2F93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9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1386-CB35-42CC-8A8F-F8933F39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1CCB6-0E28-4AB6-950C-CE21E058A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71377-9AE7-45FD-AAFE-7E5EAA21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2A7E-87D2-4026-A441-964C3494CBF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C13A6-420E-44AE-81D5-ED8019D7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D8435-DAC6-400F-8256-5EA7A39C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843E-6676-4F4C-BDDE-0B5C2F93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4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A4D6-587B-43B8-8190-F177AB46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A4874-BD86-45B5-9062-4BBC0E8D5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4660F-55C9-41D6-900F-9B0FD0A25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D1010-F649-44DA-A4DF-3460793E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2A7E-87D2-4026-A441-964C3494CBF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9BEA9-F747-4DC1-9521-A0A9D276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50123-C36E-4A5C-8F05-295EDCF2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843E-6676-4F4C-BDDE-0B5C2F93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7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413F-4125-4F91-B5F4-1408B323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6132C-00F2-41AF-A5A2-1E279B8BF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4191D-FF96-4DEC-8177-5EBE1C060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2235F-20C6-425D-A753-EF9A7E82B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EF7AF-A895-4BFD-A179-95C0E725E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E270B-ED76-4E55-9ED6-78965F89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2A7E-87D2-4026-A441-964C3494CBF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109D5-B8A3-4E83-9219-5E042715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1166E-AD86-4CFE-B340-AF6EFAA6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843E-6676-4F4C-BDDE-0B5C2F93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0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7B6E-9C1A-44E8-9FDE-12B58AEE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EE938-B4C0-4594-975B-9510B461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2A7E-87D2-4026-A441-964C3494CBF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A67B9-6766-4AB8-A347-7A778973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0411E-31FE-402E-ADA9-B21E7029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843E-6676-4F4C-BDDE-0B5C2F93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2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3AF07-4593-49C4-8310-C12433A5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2A7E-87D2-4026-A441-964C3494CBF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1E20A-D09B-4CB8-80E5-CEFC29B5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3A8B2-D222-4506-B217-16F70693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843E-6676-4F4C-BDDE-0B5C2F93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5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6A5F-B946-4D55-89AC-10365C4A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B2BAD-F7E0-4C95-AB77-94AC43C8C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C48AB-9F23-48AD-AA55-D243E0FB8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B08F7-9E87-4D28-B948-40F56005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2A7E-87D2-4026-A441-964C3494CBF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C7235-F538-499A-A2FA-42D64B8A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57CB5-CFA7-4EA7-A18F-363428F5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843E-6676-4F4C-BDDE-0B5C2F93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CCAF-E35E-41C7-8D25-E939A5E5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F34A5-2E8B-42CA-B656-49000F489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FBCD4-0E2E-4E13-8BDA-5CD96944C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8CEE0-BB03-4DA8-9941-2C09CF16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2A7E-87D2-4026-A441-964C3494CBF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0A122-7FE6-479E-BE50-AD91D27F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A8E39-D389-49E7-BE86-3BB18A8C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843E-6676-4F4C-BDDE-0B5C2F93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EF3CC-E8DB-4AEC-B2EF-B54D657C7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7B5FF-A857-41DE-BF71-D042371C1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A21C1-4308-4194-B0B4-592E3A524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52A7E-87D2-4026-A441-964C3494CBF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57F29-FC14-45AE-A592-612124F19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11FA8-BAED-4BD7-99FF-8A62D5381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843E-6676-4F4C-BDDE-0B5C2F93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7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23506-2FAF-4450-AB0C-4DC23B5E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9290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Additional Topics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9D3CEC-D62A-4C40-821A-86D72F0D41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079164"/>
              </p:ext>
            </p:extLst>
          </p:nvPr>
        </p:nvGraphicFramePr>
        <p:xfrm>
          <a:off x="1289304" y="2371780"/>
          <a:ext cx="9637776" cy="3218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071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Additional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Topics</dc:title>
  <dc:creator>Sengupta, Avishek</dc:creator>
  <cp:lastModifiedBy>Sengupta, Avishek</cp:lastModifiedBy>
  <cp:revision>1</cp:revision>
  <dcterms:created xsi:type="dcterms:W3CDTF">2020-07-23T06:45:54Z</dcterms:created>
  <dcterms:modified xsi:type="dcterms:W3CDTF">2020-07-23T06:46:43Z</dcterms:modified>
</cp:coreProperties>
</file>