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96" r:id="rId4"/>
    <p:sldMasterId id="2147483912" r:id="rId5"/>
  </p:sldMasterIdLst>
  <p:notesMasterIdLst>
    <p:notesMasterId r:id="rId33"/>
  </p:notesMasterIdLst>
  <p:handoutMasterIdLst>
    <p:handoutMasterId r:id="rId34"/>
  </p:handoutMasterIdLst>
  <p:sldIdLst>
    <p:sldId id="359" r:id="rId6"/>
    <p:sldId id="360" r:id="rId7"/>
    <p:sldId id="417" r:id="rId8"/>
    <p:sldId id="368" r:id="rId9"/>
    <p:sldId id="407" r:id="rId10"/>
    <p:sldId id="408" r:id="rId11"/>
    <p:sldId id="409" r:id="rId12"/>
    <p:sldId id="410" r:id="rId13"/>
    <p:sldId id="411" r:id="rId14"/>
    <p:sldId id="412" r:id="rId15"/>
    <p:sldId id="415" r:id="rId16"/>
    <p:sldId id="416" r:id="rId17"/>
    <p:sldId id="374" r:id="rId18"/>
    <p:sldId id="375" r:id="rId19"/>
    <p:sldId id="382" r:id="rId20"/>
    <p:sldId id="377" r:id="rId21"/>
    <p:sldId id="378" r:id="rId22"/>
    <p:sldId id="379" r:id="rId23"/>
    <p:sldId id="380" r:id="rId24"/>
    <p:sldId id="388" r:id="rId25"/>
    <p:sldId id="390" r:id="rId26"/>
    <p:sldId id="385" r:id="rId27"/>
    <p:sldId id="386" r:id="rId28"/>
    <p:sldId id="393" r:id="rId29"/>
    <p:sldId id="394" r:id="rId30"/>
    <p:sldId id="372" r:id="rId31"/>
    <p:sldId id="275" r:id="rId32"/>
  </p:sldIdLst>
  <p:sldSz cx="9144000" cy="6858000" type="screen4x3"/>
  <p:notesSz cx="7315200" cy="9601200"/>
  <p:defaultTextStyle>
    <a:defPPr>
      <a:defRPr lang="en-US"/>
    </a:defPPr>
    <a:lvl1pPr algn="ctr" rtl="0" fontAlgn="base">
      <a:spcBef>
        <a:spcPct val="20000"/>
      </a:spcBef>
      <a:spcAft>
        <a:spcPct val="0"/>
      </a:spcAft>
      <a:defRPr sz="1100" b="1" kern="1200">
        <a:solidFill>
          <a:schemeClr val="tx1"/>
        </a:solidFill>
        <a:latin typeface="Arial" pitchFamily="34" charset="0"/>
        <a:ea typeface="+mn-ea"/>
        <a:cs typeface="Arial" pitchFamily="34" charset="0"/>
      </a:defRPr>
    </a:lvl1pPr>
    <a:lvl2pPr marL="457200" algn="ctr" rtl="0" fontAlgn="base">
      <a:spcBef>
        <a:spcPct val="20000"/>
      </a:spcBef>
      <a:spcAft>
        <a:spcPct val="0"/>
      </a:spcAft>
      <a:defRPr sz="1100" b="1" kern="1200">
        <a:solidFill>
          <a:schemeClr val="tx1"/>
        </a:solidFill>
        <a:latin typeface="Arial" pitchFamily="34" charset="0"/>
        <a:ea typeface="+mn-ea"/>
        <a:cs typeface="Arial" pitchFamily="34" charset="0"/>
      </a:defRPr>
    </a:lvl2pPr>
    <a:lvl3pPr marL="914400" algn="ctr" rtl="0" fontAlgn="base">
      <a:spcBef>
        <a:spcPct val="20000"/>
      </a:spcBef>
      <a:spcAft>
        <a:spcPct val="0"/>
      </a:spcAft>
      <a:defRPr sz="1100" b="1" kern="1200">
        <a:solidFill>
          <a:schemeClr val="tx1"/>
        </a:solidFill>
        <a:latin typeface="Arial" pitchFamily="34" charset="0"/>
        <a:ea typeface="+mn-ea"/>
        <a:cs typeface="Arial" pitchFamily="34" charset="0"/>
      </a:defRPr>
    </a:lvl3pPr>
    <a:lvl4pPr marL="1371600" algn="ctr" rtl="0" fontAlgn="base">
      <a:spcBef>
        <a:spcPct val="20000"/>
      </a:spcBef>
      <a:spcAft>
        <a:spcPct val="0"/>
      </a:spcAft>
      <a:defRPr sz="1100" b="1" kern="1200">
        <a:solidFill>
          <a:schemeClr val="tx1"/>
        </a:solidFill>
        <a:latin typeface="Arial" pitchFamily="34" charset="0"/>
        <a:ea typeface="+mn-ea"/>
        <a:cs typeface="Arial" pitchFamily="34" charset="0"/>
      </a:defRPr>
    </a:lvl4pPr>
    <a:lvl5pPr marL="1828800" algn="ctr" rtl="0" fontAlgn="base">
      <a:spcBef>
        <a:spcPct val="20000"/>
      </a:spcBef>
      <a:spcAft>
        <a:spcPct val="0"/>
      </a:spcAft>
      <a:defRPr sz="1100" b="1" kern="1200">
        <a:solidFill>
          <a:schemeClr val="tx1"/>
        </a:solidFill>
        <a:latin typeface="Arial" pitchFamily="34" charset="0"/>
        <a:ea typeface="+mn-ea"/>
        <a:cs typeface="Arial" pitchFamily="34" charset="0"/>
      </a:defRPr>
    </a:lvl5pPr>
    <a:lvl6pPr marL="2286000" algn="l" defTabSz="914400" rtl="0" eaLnBrk="1" latinLnBrk="0" hangingPunct="1">
      <a:defRPr sz="1100" b="1" kern="1200">
        <a:solidFill>
          <a:schemeClr val="tx1"/>
        </a:solidFill>
        <a:latin typeface="Arial" pitchFamily="34" charset="0"/>
        <a:ea typeface="+mn-ea"/>
        <a:cs typeface="Arial" pitchFamily="34" charset="0"/>
      </a:defRPr>
    </a:lvl6pPr>
    <a:lvl7pPr marL="2743200" algn="l" defTabSz="914400" rtl="0" eaLnBrk="1" latinLnBrk="0" hangingPunct="1">
      <a:defRPr sz="1100" b="1" kern="1200">
        <a:solidFill>
          <a:schemeClr val="tx1"/>
        </a:solidFill>
        <a:latin typeface="Arial" pitchFamily="34" charset="0"/>
        <a:ea typeface="+mn-ea"/>
        <a:cs typeface="Arial" pitchFamily="34" charset="0"/>
      </a:defRPr>
    </a:lvl7pPr>
    <a:lvl8pPr marL="3200400" algn="l" defTabSz="914400" rtl="0" eaLnBrk="1" latinLnBrk="0" hangingPunct="1">
      <a:defRPr sz="1100" b="1" kern="1200">
        <a:solidFill>
          <a:schemeClr val="tx1"/>
        </a:solidFill>
        <a:latin typeface="Arial" pitchFamily="34" charset="0"/>
        <a:ea typeface="+mn-ea"/>
        <a:cs typeface="Arial" pitchFamily="34" charset="0"/>
      </a:defRPr>
    </a:lvl8pPr>
    <a:lvl9pPr marL="3657600" algn="l" defTabSz="914400" rtl="0" eaLnBrk="1" latinLnBrk="0" hangingPunct="1">
      <a:defRPr sz="1100" b="1"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Default Section" id="{147A8FFB-65FA-474C-8253-2896FDB2A493}">
          <p14:sldIdLst>
            <p14:sldId id="359"/>
            <p14:sldId id="360"/>
            <p14:sldId id="417"/>
            <p14:sldId id="368"/>
            <p14:sldId id="407"/>
            <p14:sldId id="408"/>
            <p14:sldId id="409"/>
            <p14:sldId id="410"/>
            <p14:sldId id="411"/>
            <p14:sldId id="412"/>
            <p14:sldId id="415"/>
            <p14:sldId id="416"/>
            <p14:sldId id="374"/>
            <p14:sldId id="375"/>
            <p14:sldId id="382"/>
            <p14:sldId id="377"/>
            <p14:sldId id="378"/>
            <p14:sldId id="379"/>
            <p14:sldId id="380"/>
            <p14:sldId id="388"/>
            <p14:sldId id="390"/>
            <p14:sldId id="385"/>
            <p14:sldId id="386"/>
            <p14:sldId id="393"/>
            <p14:sldId id="394"/>
            <p14:sldId id="372"/>
            <p14:sldId id="275"/>
          </p14:sldIdLst>
        </p14:section>
      </p14:sectionLst>
    </p:ext>
    <p:ext uri="{EFAFB233-063F-42B5-8137-9DF3F51BA10A}">
      <p15:sldGuideLst xmlns:p15="http://schemas.microsoft.com/office/powerpoint/2012/main">
        <p15:guide id="1" orient="horz" pos="882">
          <p15:clr>
            <a:srgbClr val="A4A3A4"/>
          </p15:clr>
        </p15:guide>
        <p15:guide id="2" orient="horz" pos="491">
          <p15:clr>
            <a:srgbClr val="A4A3A4"/>
          </p15:clr>
        </p15:guide>
        <p15:guide id="3" orient="horz" pos="158">
          <p15:clr>
            <a:srgbClr val="A4A3A4"/>
          </p15:clr>
        </p15:guide>
        <p15:guide id="4" orient="horz" pos="4166">
          <p15:clr>
            <a:srgbClr val="A4A3A4"/>
          </p15:clr>
        </p15:guide>
        <p15:guide id="5" orient="horz" pos="727">
          <p15:clr>
            <a:srgbClr val="A4A3A4"/>
          </p15:clr>
        </p15:guide>
        <p15:guide id="6" orient="horz" pos="4274">
          <p15:clr>
            <a:srgbClr val="A4A3A4"/>
          </p15:clr>
        </p15:guide>
        <p15:guide id="7" orient="horz" pos="3960">
          <p15:clr>
            <a:srgbClr val="A4A3A4"/>
          </p15:clr>
        </p15:guide>
        <p15:guide id="8" orient="horz">
          <p15:clr>
            <a:srgbClr val="A4A3A4"/>
          </p15:clr>
        </p15:guide>
        <p15:guide id="9" pos="2882">
          <p15:clr>
            <a:srgbClr val="A4A3A4"/>
          </p15:clr>
        </p15:guide>
        <p15:guide id="10" pos="255">
          <p15:clr>
            <a:srgbClr val="A4A3A4"/>
          </p15:clr>
        </p15:guide>
        <p15:guide id="11" pos="5504">
          <p15:clr>
            <a:srgbClr val="A4A3A4"/>
          </p15:clr>
        </p15:guide>
        <p15:guide id="12" pos="2982">
          <p15:clr>
            <a:srgbClr val="A4A3A4"/>
          </p15:clr>
        </p15:guide>
        <p15:guide id="13" pos="2778">
          <p15:clr>
            <a:srgbClr val="A4A3A4"/>
          </p15:clr>
        </p15:guide>
        <p15:guide id="14" pos="369">
          <p15:clr>
            <a:srgbClr val="A4A3A4"/>
          </p15:clr>
        </p15:guide>
        <p15:guide id="15" pos="539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mmer, Jodi" initials="" lastIdx="79" clrIdx="0"/>
  <p:cmAuthor id="1" name="Youngraven, Leah" initials="" lastIdx="20" clrIdx="1"/>
  <p:cmAuthor id="2" name="Brittain, Dorothy" initials="" lastIdx="1" clrIdx="2"/>
  <p:cmAuthor id="3" name="Currie, Myles" initials="" lastIdx="7"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2776"/>
    <a:srgbClr val="0079A6"/>
    <a:srgbClr val="3C8A2D"/>
    <a:srgbClr val="92D400"/>
    <a:srgbClr val="72C7E7"/>
    <a:srgbClr val="C9DD03"/>
    <a:srgbClr val="97A602"/>
    <a:srgbClr val="6D9F00"/>
    <a:srgbClr val="2D68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88" autoAdjust="0"/>
    <p:restoredTop sz="95588" autoAdjust="0"/>
  </p:normalViewPr>
  <p:slideViewPr>
    <p:cSldViewPr snapToGrid="0" snapToObjects="1">
      <p:cViewPr>
        <p:scale>
          <a:sx n="81" d="100"/>
          <a:sy n="81" d="100"/>
        </p:scale>
        <p:origin x="1052" y="-288"/>
      </p:cViewPr>
      <p:guideLst>
        <p:guide orient="horz" pos="882"/>
        <p:guide orient="horz" pos="491"/>
        <p:guide orient="horz" pos="158"/>
        <p:guide orient="horz" pos="4166"/>
        <p:guide orient="horz" pos="727"/>
        <p:guide orient="horz" pos="4274"/>
        <p:guide orient="horz" pos="3960"/>
        <p:guide orient="horz"/>
        <p:guide pos="2882"/>
        <p:guide pos="255"/>
        <p:guide pos="5504"/>
        <p:guide pos="2982"/>
        <p:guide pos="2778"/>
        <p:guide pos="369"/>
        <p:guide pos="53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3" d="100"/>
          <a:sy n="53" d="100"/>
        </p:scale>
        <p:origin x="-287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171614" cy="478748"/>
          </a:xfrm>
          <a:prstGeom prst="rect">
            <a:avLst/>
          </a:prstGeom>
          <a:noFill/>
          <a:ln w="9525">
            <a:noFill/>
            <a:miter lim="800000"/>
            <a:headEnd/>
            <a:tailEnd/>
          </a:ln>
        </p:spPr>
        <p:txBody>
          <a:bodyPr vert="horz" wrap="square" lIns="66430" tIns="33215" rIns="66430" bIns="33215" numCol="1" anchor="t" anchorCtr="0" compatLnSpc="1">
            <a:prstTxWarp prst="textNoShape">
              <a:avLst/>
            </a:prstTxWarp>
          </a:bodyPr>
          <a:lstStyle>
            <a:lvl1pPr algn="l" defTabSz="664909">
              <a:spcBef>
                <a:spcPct val="0"/>
              </a:spcBef>
              <a:defRPr sz="800" b="0"/>
            </a:lvl1pPr>
          </a:lstStyle>
          <a:p>
            <a:endParaRPr lang="en-GB" dirty="0"/>
          </a:p>
        </p:txBody>
      </p:sp>
      <p:sp>
        <p:nvSpPr>
          <p:cNvPr id="3" name="Date Placeholder 2"/>
          <p:cNvSpPr>
            <a:spLocks noGrp="1"/>
          </p:cNvSpPr>
          <p:nvPr>
            <p:ph type="dt" sz="quarter" idx="1"/>
          </p:nvPr>
        </p:nvSpPr>
        <p:spPr bwMode="auto">
          <a:xfrm>
            <a:off x="4143587" y="0"/>
            <a:ext cx="3169920" cy="478748"/>
          </a:xfrm>
          <a:prstGeom prst="rect">
            <a:avLst/>
          </a:prstGeom>
          <a:noFill/>
          <a:ln w="9525">
            <a:noFill/>
            <a:miter lim="800000"/>
            <a:headEnd/>
            <a:tailEnd/>
          </a:ln>
        </p:spPr>
        <p:txBody>
          <a:bodyPr vert="horz" wrap="square" lIns="66430" tIns="33215" rIns="66430" bIns="33215" numCol="1" anchor="t" anchorCtr="0" compatLnSpc="1">
            <a:prstTxWarp prst="textNoShape">
              <a:avLst/>
            </a:prstTxWarp>
          </a:bodyPr>
          <a:lstStyle>
            <a:lvl1pPr algn="r" defTabSz="664909">
              <a:spcBef>
                <a:spcPct val="0"/>
              </a:spcBef>
              <a:defRPr sz="800" b="0"/>
            </a:lvl1pPr>
          </a:lstStyle>
          <a:p>
            <a:fld id="{55F4F54F-BFE9-4158-8CC4-DD040336CB83}" type="datetimeFigureOut">
              <a:rPr lang="en-US"/>
              <a:pPr/>
              <a:t>7/27/2020</a:t>
            </a:fld>
            <a:endParaRPr lang="en-GB" dirty="0"/>
          </a:p>
        </p:txBody>
      </p:sp>
      <p:sp>
        <p:nvSpPr>
          <p:cNvPr id="4" name="Footer Placeholder 3"/>
          <p:cNvSpPr>
            <a:spLocks noGrp="1"/>
          </p:cNvSpPr>
          <p:nvPr>
            <p:ph type="ftr" sz="quarter" idx="2"/>
          </p:nvPr>
        </p:nvSpPr>
        <p:spPr bwMode="auto">
          <a:xfrm>
            <a:off x="0" y="9120813"/>
            <a:ext cx="3171614" cy="478748"/>
          </a:xfrm>
          <a:prstGeom prst="rect">
            <a:avLst/>
          </a:prstGeom>
          <a:noFill/>
          <a:ln w="9525">
            <a:noFill/>
            <a:miter lim="800000"/>
            <a:headEnd/>
            <a:tailEnd/>
          </a:ln>
        </p:spPr>
        <p:txBody>
          <a:bodyPr vert="horz" wrap="square" lIns="66430" tIns="33215" rIns="66430" bIns="33215" numCol="1" anchor="b" anchorCtr="0" compatLnSpc="1">
            <a:prstTxWarp prst="textNoShape">
              <a:avLst/>
            </a:prstTxWarp>
          </a:bodyPr>
          <a:lstStyle>
            <a:lvl1pPr algn="l" defTabSz="664909">
              <a:spcBef>
                <a:spcPct val="0"/>
              </a:spcBef>
              <a:defRPr sz="800" b="0"/>
            </a:lvl1pPr>
          </a:lstStyle>
          <a:p>
            <a:endParaRPr lang="en-GB" dirty="0"/>
          </a:p>
        </p:txBody>
      </p:sp>
      <p:sp>
        <p:nvSpPr>
          <p:cNvPr id="5" name="Slide Number Placeholder 4"/>
          <p:cNvSpPr>
            <a:spLocks noGrp="1"/>
          </p:cNvSpPr>
          <p:nvPr>
            <p:ph type="sldNum" sz="quarter" idx="3"/>
          </p:nvPr>
        </p:nvSpPr>
        <p:spPr bwMode="auto">
          <a:xfrm>
            <a:off x="4143587" y="9120813"/>
            <a:ext cx="3169920" cy="478748"/>
          </a:xfrm>
          <a:prstGeom prst="rect">
            <a:avLst/>
          </a:prstGeom>
          <a:noFill/>
          <a:ln w="9525">
            <a:noFill/>
            <a:miter lim="800000"/>
            <a:headEnd/>
            <a:tailEnd/>
          </a:ln>
        </p:spPr>
        <p:txBody>
          <a:bodyPr vert="horz" wrap="square" lIns="66430" tIns="33215" rIns="66430" bIns="33215" numCol="1" anchor="b" anchorCtr="0" compatLnSpc="1">
            <a:prstTxWarp prst="textNoShape">
              <a:avLst/>
            </a:prstTxWarp>
          </a:bodyPr>
          <a:lstStyle>
            <a:lvl1pPr algn="r" defTabSz="664909">
              <a:spcBef>
                <a:spcPct val="0"/>
              </a:spcBef>
              <a:defRPr sz="800" b="0"/>
            </a:lvl1pPr>
          </a:lstStyle>
          <a:p>
            <a:fld id="{4A1FC2AB-82DE-43D4-878D-2B0CA2799EF2}" type="slidenum">
              <a:rPr lang="en-GB"/>
              <a:pPr/>
              <a:t>‹#›</a:t>
            </a:fld>
            <a:endParaRPr lang="en-GB" dirty="0"/>
          </a:p>
        </p:txBody>
      </p:sp>
    </p:spTree>
    <p:extLst>
      <p:ext uri="{BB962C8B-B14F-4D97-AF65-F5344CB8AC3E}">
        <p14:creationId xmlns:p14="http://schemas.microsoft.com/office/powerpoint/2010/main" val="9474919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171614" cy="478748"/>
          </a:xfrm>
          <a:prstGeom prst="rect">
            <a:avLst/>
          </a:prstGeom>
          <a:noFill/>
          <a:ln w="9525">
            <a:noFill/>
            <a:miter lim="800000"/>
            <a:headEnd/>
            <a:tailEnd/>
          </a:ln>
        </p:spPr>
        <p:txBody>
          <a:bodyPr vert="horz" wrap="square" lIns="101279" tIns="50640" rIns="101279" bIns="50640" numCol="1" anchor="t" anchorCtr="0" compatLnSpc="1">
            <a:prstTxWarp prst="textNoShape">
              <a:avLst/>
            </a:prstTxWarp>
          </a:bodyPr>
          <a:lstStyle>
            <a:lvl1pPr algn="l" defTabSz="664909">
              <a:spcBef>
                <a:spcPct val="0"/>
              </a:spcBef>
              <a:defRPr sz="1300" b="0"/>
            </a:lvl1pPr>
          </a:lstStyle>
          <a:p>
            <a:endParaRPr lang="en-GB" dirty="0"/>
          </a:p>
        </p:txBody>
      </p:sp>
      <p:sp>
        <p:nvSpPr>
          <p:cNvPr id="3" name="Date Placeholder 2"/>
          <p:cNvSpPr>
            <a:spLocks noGrp="1"/>
          </p:cNvSpPr>
          <p:nvPr>
            <p:ph type="dt" idx="1"/>
          </p:nvPr>
        </p:nvSpPr>
        <p:spPr bwMode="auto">
          <a:xfrm>
            <a:off x="4143587" y="0"/>
            <a:ext cx="3169920" cy="478748"/>
          </a:xfrm>
          <a:prstGeom prst="rect">
            <a:avLst/>
          </a:prstGeom>
          <a:noFill/>
          <a:ln w="9525">
            <a:noFill/>
            <a:miter lim="800000"/>
            <a:headEnd/>
            <a:tailEnd/>
          </a:ln>
        </p:spPr>
        <p:txBody>
          <a:bodyPr vert="horz" wrap="square" lIns="101279" tIns="50640" rIns="101279" bIns="50640" numCol="1" anchor="t" anchorCtr="0" compatLnSpc="1">
            <a:prstTxWarp prst="textNoShape">
              <a:avLst/>
            </a:prstTxWarp>
          </a:bodyPr>
          <a:lstStyle>
            <a:lvl1pPr algn="r" defTabSz="664909">
              <a:spcBef>
                <a:spcPct val="0"/>
              </a:spcBef>
              <a:defRPr sz="1300" b="0"/>
            </a:lvl1pPr>
          </a:lstStyle>
          <a:p>
            <a:fld id="{48C56040-B352-4CF8-B5D5-F47EA68AB32D}" type="datetimeFigureOut">
              <a:rPr lang="en-US"/>
              <a:pPr/>
              <a:t>7/27/2020</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145956" tIns="72979" rIns="145956" bIns="72979" rtlCol="0" anchor="ctr"/>
          <a:lstStyle/>
          <a:p>
            <a:pPr lvl="0"/>
            <a:endParaRPr lang="en-GB" noProof="0" dirty="0"/>
          </a:p>
        </p:txBody>
      </p:sp>
      <p:sp>
        <p:nvSpPr>
          <p:cNvPr id="5" name="Notes Placeholder 4"/>
          <p:cNvSpPr>
            <a:spLocks noGrp="1"/>
          </p:cNvSpPr>
          <p:nvPr>
            <p:ph type="body" sz="quarter" idx="3"/>
          </p:nvPr>
        </p:nvSpPr>
        <p:spPr bwMode="gray">
          <a:xfrm>
            <a:off x="729828" y="4561227"/>
            <a:ext cx="5855547" cy="947659"/>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bwMode="auto">
          <a:xfrm>
            <a:off x="0" y="9120813"/>
            <a:ext cx="3171614" cy="478748"/>
          </a:xfrm>
          <a:prstGeom prst="rect">
            <a:avLst/>
          </a:prstGeom>
          <a:noFill/>
          <a:ln w="9525">
            <a:noFill/>
            <a:miter lim="800000"/>
            <a:headEnd/>
            <a:tailEnd/>
          </a:ln>
        </p:spPr>
        <p:txBody>
          <a:bodyPr vert="horz" wrap="square" lIns="101279" tIns="50640" rIns="101279" bIns="50640" numCol="1" anchor="b" anchorCtr="0" compatLnSpc="1">
            <a:prstTxWarp prst="textNoShape">
              <a:avLst/>
            </a:prstTxWarp>
          </a:bodyPr>
          <a:lstStyle>
            <a:lvl1pPr algn="l" defTabSz="664909">
              <a:spcBef>
                <a:spcPct val="0"/>
              </a:spcBef>
              <a:defRPr sz="1300" b="0"/>
            </a:lvl1pPr>
          </a:lstStyle>
          <a:p>
            <a:endParaRPr lang="en-GB" dirty="0"/>
          </a:p>
        </p:txBody>
      </p:sp>
      <p:sp>
        <p:nvSpPr>
          <p:cNvPr id="7" name="Slide Number Placeholder 6"/>
          <p:cNvSpPr>
            <a:spLocks noGrp="1"/>
          </p:cNvSpPr>
          <p:nvPr>
            <p:ph type="sldNum" sz="quarter" idx="5"/>
          </p:nvPr>
        </p:nvSpPr>
        <p:spPr bwMode="auto">
          <a:xfrm>
            <a:off x="4143587" y="9120813"/>
            <a:ext cx="3169920" cy="478748"/>
          </a:xfrm>
          <a:prstGeom prst="rect">
            <a:avLst/>
          </a:prstGeom>
          <a:noFill/>
          <a:ln w="9525">
            <a:noFill/>
            <a:miter lim="800000"/>
            <a:headEnd/>
            <a:tailEnd/>
          </a:ln>
        </p:spPr>
        <p:txBody>
          <a:bodyPr vert="horz" wrap="square" lIns="101279" tIns="50640" rIns="101279" bIns="50640" numCol="1" anchor="b" anchorCtr="0" compatLnSpc="1">
            <a:prstTxWarp prst="textNoShape">
              <a:avLst/>
            </a:prstTxWarp>
          </a:bodyPr>
          <a:lstStyle>
            <a:lvl1pPr algn="r" defTabSz="664909">
              <a:spcBef>
                <a:spcPct val="0"/>
              </a:spcBef>
              <a:defRPr sz="1300" b="0"/>
            </a:lvl1pPr>
          </a:lstStyle>
          <a:p>
            <a:fld id="{F6715F80-3722-40A8-A13B-913CAEEA0A98}" type="slidenum">
              <a:rPr lang="en-GB"/>
              <a:pPr/>
              <a:t>‹#›</a:t>
            </a:fld>
            <a:endParaRPr lang="en-GB" dirty="0"/>
          </a:p>
        </p:txBody>
      </p:sp>
    </p:spTree>
    <p:extLst>
      <p:ext uri="{BB962C8B-B14F-4D97-AF65-F5344CB8AC3E}">
        <p14:creationId xmlns:p14="http://schemas.microsoft.com/office/powerpoint/2010/main" val="185455985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100000"/>
      </a:spcBef>
      <a:spcAft>
        <a:spcPct val="0"/>
      </a:spcAft>
      <a:buFont typeface="Arial" pitchFamily="34" charset="0"/>
      <a:defRPr sz="1100" kern="1200">
        <a:solidFill>
          <a:schemeClr val="tx1"/>
        </a:solidFill>
        <a:latin typeface="Arial" pitchFamily="34" charset="0"/>
        <a:ea typeface="+mn-ea"/>
        <a:cs typeface="+mn-cs"/>
      </a:defRPr>
    </a:lvl1pPr>
    <a:lvl2pPr marL="114300" indent="-112713" algn="l" rtl="0" eaLnBrk="0" fontAlgn="base" hangingPunct="0">
      <a:spcBef>
        <a:spcPct val="20000"/>
      </a:spcBef>
      <a:spcAft>
        <a:spcPct val="0"/>
      </a:spcAft>
      <a:buChar char="•"/>
      <a:defRPr sz="1100" kern="1200">
        <a:solidFill>
          <a:schemeClr val="tx1"/>
        </a:solidFill>
        <a:latin typeface="Arial" pitchFamily="34" charset="0"/>
        <a:ea typeface="+mn-ea"/>
        <a:cs typeface="+mn-cs"/>
      </a:defRPr>
    </a:lvl2pPr>
    <a:lvl3pPr marL="227013" indent="-111125" algn="l" rtl="0" eaLnBrk="0" fontAlgn="base" hangingPunct="0">
      <a:spcBef>
        <a:spcPct val="20000"/>
      </a:spcBef>
      <a:spcAft>
        <a:spcPct val="0"/>
      </a:spcAft>
      <a:buFont typeface="Arial" pitchFamily="34" charset="0"/>
      <a:buChar char="–"/>
      <a:defRPr sz="1000" kern="1200">
        <a:solidFill>
          <a:schemeClr val="tx1"/>
        </a:solidFill>
        <a:latin typeface="Arial" pitchFamily="34" charset="0"/>
        <a:ea typeface="+mn-ea"/>
        <a:cs typeface="+mn-cs"/>
      </a:defRPr>
    </a:lvl3pPr>
    <a:lvl4pPr marL="341313" indent="-112713" algn="l" rtl="0" eaLnBrk="0" fontAlgn="base" hangingPunct="0">
      <a:spcBef>
        <a:spcPct val="20000"/>
      </a:spcBef>
      <a:spcAft>
        <a:spcPct val="0"/>
      </a:spcAft>
      <a:buChar char="•"/>
      <a:defRPr sz="1000" kern="1200">
        <a:solidFill>
          <a:schemeClr val="tx1"/>
        </a:solidFill>
        <a:latin typeface="Arial" pitchFamily="34" charset="0"/>
        <a:ea typeface="+mn-ea"/>
        <a:cs typeface="+mn-cs"/>
      </a:defRPr>
    </a:lvl4pPr>
    <a:lvl5pPr marL="454025" indent="-111125" algn="l" rtl="0" eaLnBrk="0" fontAlgn="base" hangingPunct="0">
      <a:spcBef>
        <a:spcPct val="20000"/>
      </a:spcBef>
      <a:spcAft>
        <a:spcPct val="0"/>
      </a:spcAft>
      <a:buFont typeface="Arial" pitchFamily="34" charset="0"/>
      <a:buChar char="–"/>
      <a:defRPr sz="10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729828" y="4561227"/>
            <a:ext cx="5855547" cy="16927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p:txBody>
      </p:sp>
      <p:sp>
        <p:nvSpPr>
          <p:cNvPr id="3" name="Slide Number Placeholder 2"/>
          <p:cNvSpPr>
            <a:spLocks noGrp="1"/>
          </p:cNvSpPr>
          <p:nvPr>
            <p:ph type="sldNum" sz="quarter" idx="10"/>
          </p:nvPr>
        </p:nvSpPr>
        <p:spPr/>
        <p:txBody>
          <a:bodyPr/>
          <a:lstStyle/>
          <a:p>
            <a:fld id="{F6715F80-3722-40A8-A13B-913CAEEA0A98}" type="slidenum">
              <a:rPr lang="en-GB" smtClean="0"/>
              <a:pPr/>
              <a:t>0</a:t>
            </a:fld>
            <a:endParaRPr lang="en-GB" dirty="0"/>
          </a:p>
        </p:txBody>
      </p:sp>
    </p:spTree>
    <p:extLst>
      <p:ext uri="{BB962C8B-B14F-4D97-AF65-F5344CB8AC3E}">
        <p14:creationId xmlns:p14="http://schemas.microsoft.com/office/powerpoint/2010/main" val="14710202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F6715F80-3722-40A8-A13B-913CAEEA0A98}" type="slidenum">
              <a:rPr lang="en-GB" smtClean="0"/>
              <a:pPr/>
              <a:t>9</a:t>
            </a:fld>
            <a:endParaRPr lang="en-GB" dirty="0"/>
          </a:p>
        </p:txBody>
      </p:sp>
    </p:spTree>
    <p:extLst>
      <p:ext uri="{BB962C8B-B14F-4D97-AF65-F5344CB8AC3E}">
        <p14:creationId xmlns:p14="http://schemas.microsoft.com/office/powerpoint/2010/main" val="3470884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F6715F80-3722-40A8-A13B-913CAEEA0A98}" type="slidenum">
              <a:rPr lang="en-GB" smtClean="0"/>
              <a:pPr/>
              <a:t>10</a:t>
            </a:fld>
            <a:endParaRPr lang="en-GB" dirty="0"/>
          </a:p>
        </p:txBody>
      </p:sp>
    </p:spTree>
    <p:extLst>
      <p:ext uri="{BB962C8B-B14F-4D97-AF65-F5344CB8AC3E}">
        <p14:creationId xmlns:p14="http://schemas.microsoft.com/office/powerpoint/2010/main" val="2211298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F6715F80-3722-40A8-A13B-913CAEEA0A98}" type="slidenum">
              <a:rPr lang="en-GB" smtClean="0"/>
              <a:pPr/>
              <a:t>11</a:t>
            </a:fld>
            <a:endParaRPr lang="en-GB" dirty="0"/>
          </a:p>
        </p:txBody>
      </p:sp>
    </p:spTree>
    <p:extLst>
      <p:ext uri="{BB962C8B-B14F-4D97-AF65-F5344CB8AC3E}">
        <p14:creationId xmlns:p14="http://schemas.microsoft.com/office/powerpoint/2010/main" val="3908112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6715F80-3722-40A8-A13B-913CAEEA0A98}" type="slidenum">
              <a:rPr lang="en-GB" smtClean="0"/>
              <a:pPr/>
              <a:t>23</a:t>
            </a:fld>
            <a:endParaRPr lang="en-GB" dirty="0"/>
          </a:p>
        </p:txBody>
      </p:sp>
    </p:spTree>
    <p:extLst>
      <p:ext uri="{BB962C8B-B14F-4D97-AF65-F5344CB8AC3E}">
        <p14:creationId xmlns:p14="http://schemas.microsoft.com/office/powerpoint/2010/main" val="4127114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xfrm>
            <a:off x="729828" y="4561227"/>
            <a:ext cx="5855547" cy="16927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p:txBody>
      </p:sp>
      <p:sp>
        <p:nvSpPr>
          <p:cNvPr id="3" name="Slide Number Placeholder 2"/>
          <p:cNvSpPr>
            <a:spLocks noGrp="1"/>
          </p:cNvSpPr>
          <p:nvPr>
            <p:ph type="sldNum" sz="quarter" idx="10"/>
          </p:nvPr>
        </p:nvSpPr>
        <p:spPr/>
        <p:txBody>
          <a:bodyPr/>
          <a:lstStyle/>
          <a:p>
            <a:fld id="{F6715F80-3722-40A8-A13B-913CAEEA0A98}" type="slidenum">
              <a:rPr lang="en-GB" smtClean="0"/>
              <a:pPr/>
              <a:t>25</a:t>
            </a:fld>
            <a:endParaRPr lang="en-GB" dirty="0"/>
          </a:p>
        </p:txBody>
      </p:sp>
    </p:spTree>
    <p:extLst>
      <p:ext uri="{BB962C8B-B14F-4D97-AF65-F5344CB8AC3E}">
        <p14:creationId xmlns:p14="http://schemas.microsoft.com/office/powerpoint/2010/main" val="19528523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noChangeArrowheads="1"/>
          </p:cNvSpPr>
          <p:nvPr/>
        </p:nvSpPr>
        <p:spPr bwMode="auto">
          <a:xfrm>
            <a:off x="382694" y="9166720"/>
            <a:ext cx="185948" cy="200055"/>
          </a:xfrm>
          <a:prstGeom prst="rect">
            <a:avLst/>
          </a:prstGeom>
          <a:noFill/>
          <a:ln w="9525">
            <a:noFill/>
            <a:miter lim="800000"/>
            <a:headEnd/>
            <a:tailEnd/>
          </a:ln>
        </p:spPr>
        <p:txBody>
          <a:bodyPr wrap="none" lIns="0" tIns="0" rIns="0" bIns="0" anchor="b">
            <a:spAutoFit/>
          </a:bodyPr>
          <a:lstStyle/>
          <a:p>
            <a:pPr algn="l" defTabSz="664909">
              <a:spcBef>
                <a:spcPct val="0"/>
              </a:spcBef>
            </a:pPr>
            <a:fld id="{C48ED56A-DF9C-45A7-8469-0591366F9524}" type="slidenum">
              <a:rPr lang="en-GB" sz="1300" b="0"/>
              <a:pPr algn="l" defTabSz="664909">
                <a:spcBef>
                  <a:spcPct val="0"/>
                </a:spcBef>
              </a:pPr>
              <a:t>26</a:t>
            </a:fld>
            <a:endParaRPr lang="en-GB" sz="1300" b="0" dirty="0"/>
          </a:p>
        </p:txBody>
      </p:sp>
      <p:sp>
        <p:nvSpPr>
          <p:cNvPr id="66565" name="Rectangle 5"/>
          <p:cNvSpPr>
            <a:spLocks noGrp="1" noRot="1" noChangeAspect="1" noTextEdit="1"/>
          </p:cNvSpPr>
          <p:nvPr>
            <p:ph type="sldImg"/>
          </p:nvPr>
        </p:nvSpPr>
        <p:spPr bwMode="auto">
          <a:noFill/>
          <a:ln>
            <a:solidFill>
              <a:srgbClr val="000000"/>
            </a:solidFill>
            <a:miter lim="800000"/>
            <a:headEnd/>
            <a:tailEnd/>
          </a:ln>
        </p:spPr>
      </p:sp>
      <p:sp>
        <p:nvSpPr>
          <p:cNvPr id="66566" name="Rectangle 6"/>
          <p:cNvSpPr>
            <a:spLocks noGrp="1"/>
          </p:cNvSpPr>
          <p:nvPr>
            <p:ph type="body" idx="1"/>
          </p:nvPr>
        </p:nvSpPr>
        <p:spPr>
          <a:xfrm>
            <a:off x="729828" y="4561227"/>
            <a:ext cx="5855547" cy="169277"/>
          </a:xfrm>
        </p:spPr>
        <p:txBody>
          <a:bodyPr/>
          <a:lstStyle/>
          <a:p>
            <a:endParaRPr lang="en-US" dirty="0"/>
          </a:p>
        </p:txBody>
      </p:sp>
      <p:sp>
        <p:nvSpPr>
          <p:cNvPr id="3" name="Slide Number Placeholder 2"/>
          <p:cNvSpPr>
            <a:spLocks noGrp="1"/>
          </p:cNvSpPr>
          <p:nvPr>
            <p:ph type="sldNum" sz="quarter" idx="10"/>
          </p:nvPr>
        </p:nvSpPr>
        <p:spPr/>
        <p:txBody>
          <a:bodyPr/>
          <a:lstStyle/>
          <a:p>
            <a:fld id="{F6715F80-3722-40A8-A13B-913CAEEA0A98}" type="slidenum">
              <a:rPr lang="en-GB" smtClean="0"/>
              <a:pPr/>
              <a:t>26</a:t>
            </a:fld>
            <a:endParaRPr lang="en-GB" dirty="0"/>
          </a:p>
        </p:txBody>
      </p:sp>
    </p:spTree>
    <p:extLst>
      <p:ext uri="{BB962C8B-B14F-4D97-AF65-F5344CB8AC3E}">
        <p14:creationId xmlns:p14="http://schemas.microsoft.com/office/powerpoint/2010/main" val="2682733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729828" y="4561227"/>
            <a:ext cx="5855547" cy="16927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p:txBody>
      </p:sp>
      <p:sp>
        <p:nvSpPr>
          <p:cNvPr id="3" name="Slide Number Placeholder 2"/>
          <p:cNvSpPr>
            <a:spLocks noGrp="1"/>
          </p:cNvSpPr>
          <p:nvPr>
            <p:ph type="sldNum" sz="quarter" idx="10"/>
          </p:nvPr>
        </p:nvSpPr>
        <p:spPr/>
        <p:txBody>
          <a:bodyPr/>
          <a:lstStyle/>
          <a:p>
            <a:fld id="{F6715F80-3722-40A8-A13B-913CAEEA0A98}" type="slidenum">
              <a:rPr lang="en-GB" smtClean="0"/>
              <a:pPr/>
              <a:t>1</a:t>
            </a:fld>
            <a:endParaRPr lang="en-GB" dirty="0"/>
          </a:p>
        </p:txBody>
      </p:sp>
    </p:spTree>
    <p:extLst>
      <p:ext uri="{BB962C8B-B14F-4D97-AF65-F5344CB8AC3E}">
        <p14:creationId xmlns:p14="http://schemas.microsoft.com/office/powerpoint/2010/main" val="1875866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729828" y="4561227"/>
            <a:ext cx="5855547" cy="16927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itchFamily="34" charset="0"/>
            </a:endParaRPr>
          </a:p>
        </p:txBody>
      </p:sp>
      <p:sp>
        <p:nvSpPr>
          <p:cNvPr id="3" name="Slide Number Placeholder 2"/>
          <p:cNvSpPr>
            <a:spLocks noGrp="1"/>
          </p:cNvSpPr>
          <p:nvPr>
            <p:ph type="sldNum" sz="quarter" idx="10"/>
          </p:nvPr>
        </p:nvSpPr>
        <p:spPr/>
        <p:txBody>
          <a:bodyPr/>
          <a:lstStyle/>
          <a:p>
            <a:fld id="{F6715F80-3722-40A8-A13B-913CAEEA0A98}" type="slidenum">
              <a:rPr lang="en-GB" smtClean="0"/>
              <a:pPr/>
              <a:t>2</a:t>
            </a:fld>
            <a:endParaRPr lang="en-GB" dirty="0"/>
          </a:p>
        </p:txBody>
      </p:sp>
    </p:spTree>
    <p:extLst>
      <p:ext uri="{BB962C8B-B14F-4D97-AF65-F5344CB8AC3E}">
        <p14:creationId xmlns:p14="http://schemas.microsoft.com/office/powerpoint/2010/main" val="928213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F6715F80-3722-40A8-A13B-913CAEEA0A98}" type="slidenum">
              <a:rPr lang="en-GB" smtClean="0"/>
              <a:pPr/>
              <a:t>3</a:t>
            </a:fld>
            <a:endParaRPr lang="en-GB" dirty="0"/>
          </a:p>
        </p:txBody>
      </p:sp>
    </p:spTree>
    <p:extLst>
      <p:ext uri="{BB962C8B-B14F-4D97-AF65-F5344CB8AC3E}">
        <p14:creationId xmlns:p14="http://schemas.microsoft.com/office/powerpoint/2010/main" val="115463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F6715F80-3722-40A8-A13B-913CAEEA0A98}" type="slidenum">
              <a:rPr lang="en-GB" smtClean="0"/>
              <a:pPr/>
              <a:t>4</a:t>
            </a:fld>
            <a:endParaRPr lang="en-GB" dirty="0"/>
          </a:p>
        </p:txBody>
      </p:sp>
    </p:spTree>
    <p:extLst>
      <p:ext uri="{BB962C8B-B14F-4D97-AF65-F5344CB8AC3E}">
        <p14:creationId xmlns:p14="http://schemas.microsoft.com/office/powerpoint/2010/main" val="2928826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F6715F80-3722-40A8-A13B-913CAEEA0A98}" type="slidenum">
              <a:rPr lang="en-GB" smtClean="0"/>
              <a:pPr/>
              <a:t>5</a:t>
            </a:fld>
            <a:endParaRPr lang="en-GB" dirty="0"/>
          </a:p>
        </p:txBody>
      </p:sp>
    </p:spTree>
    <p:extLst>
      <p:ext uri="{BB962C8B-B14F-4D97-AF65-F5344CB8AC3E}">
        <p14:creationId xmlns:p14="http://schemas.microsoft.com/office/powerpoint/2010/main" val="29211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F6715F80-3722-40A8-A13B-913CAEEA0A98}" type="slidenum">
              <a:rPr lang="en-GB" smtClean="0"/>
              <a:pPr/>
              <a:t>6</a:t>
            </a:fld>
            <a:endParaRPr lang="en-GB" dirty="0"/>
          </a:p>
        </p:txBody>
      </p:sp>
    </p:spTree>
    <p:extLst>
      <p:ext uri="{BB962C8B-B14F-4D97-AF65-F5344CB8AC3E}">
        <p14:creationId xmlns:p14="http://schemas.microsoft.com/office/powerpoint/2010/main" val="3922226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F6715F80-3722-40A8-A13B-913CAEEA0A98}" type="slidenum">
              <a:rPr lang="en-GB" smtClean="0"/>
              <a:pPr/>
              <a:t>7</a:t>
            </a:fld>
            <a:endParaRPr lang="en-GB" dirty="0"/>
          </a:p>
        </p:txBody>
      </p:sp>
    </p:spTree>
    <p:extLst>
      <p:ext uri="{BB962C8B-B14F-4D97-AF65-F5344CB8AC3E}">
        <p14:creationId xmlns:p14="http://schemas.microsoft.com/office/powerpoint/2010/main" val="2097575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0"/>
          </p:nvPr>
        </p:nvSpPr>
        <p:spPr/>
        <p:txBody>
          <a:bodyPr/>
          <a:lstStyle/>
          <a:p>
            <a:fld id="{F6715F80-3722-40A8-A13B-913CAEEA0A98}" type="slidenum">
              <a:rPr lang="en-GB" smtClean="0"/>
              <a:pPr/>
              <a:t>8</a:t>
            </a:fld>
            <a:endParaRPr lang="en-GB" dirty="0"/>
          </a:p>
        </p:txBody>
      </p:sp>
    </p:spTree>
    <p:extLst>
      <p:ext uri="{BB962C8B-B14F-4D97-AF65-F5344CB8AC3E}">
        <p14:creationId xmlns:p14="http://schemas.microsoft.com/office/powerpoint/2010/main" val="797168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1143000" y="2641627"/>
            <a:ext cx="4113213" cy="743793"/>
          </a:xfrm>
          <a:prstGeom prst="rect">
            <a:avLst/>
          </a:prstGeom>
        </p:spPr>
        <p:txBody>
          <a:bodyPr anchor="b" anchorCtr="0">
            <a:spAutoFit/>
          </a:bodyPr>
          <a:lstStyle>
            <a:lvl1pPr>
              <a:lnSpc>
                <a:spcPct val="85000"/>
              </a:lnSpc>
              <a:defRPr sz="2800" b="0" smtClean="0">
                <a:latin typeface="Times New Roman" pitchFamily="18" charset="0"/>
              </a:defRPr>
            </a:lvl1pPr>
          </a:lstStyle>
          <a:p>
            <a:r>
              <a:rPr lang="en-US"/>
              <a:t>Click to edit Master title style</a:t>
            </a:r>
            <a:endParaRPr lang="en-US" dirty="0"/>
          </a:p>
        </p:txBody>
      </p:sp>
      <p:sp>
        <p:nvSpPr>
          <p:cNvPr id="120836" name="Text Placeholder 2"/>
          <p:cNvSpPr>
            <a:spLocks noGrp="1"/>
          </p:cNvSpPr>
          <p:nvPr>
            <p:ph type="subTitle" idx="1"/>
          </p:nvPr>
        </p:nvSpPr>
        <p:spPr bwMode="gray">
          <a:xfrm>
            <a:off x="1143000" y="3689350"/>
            <a:ext cx="4113213" cy="276999"/>
          </a:xfrm>
          <a:prstGeom prst="rect">
            <a:avLst/>
          </a:prstGeom>
        </p:spPr>
        <p:txBody>
          <a:bodyPr>
            <a:spAutoFit/>
          </a:bodyPr>
          <a:lstStyle>
            <a:lvl1pPr>
              <a:lnSpc>
                <a:spcPct val="100000"/>
              </a:lnSpc>
              <a:defRPr sz="1800" b="1" smtClean="0">
                <a:latin typeface="Arial" pitchFamily="34" charset="0"/>
              </a:defRPr>
            </a:lvl1pPr>
          </a:lstStyle>
          <a:p>
            <a:r>
              <a:rPr lang="en-US"/>
              <a:t>Click to edit Master subtitle style</a:t>
            </a:r>
            <a:endParaRPr/>
          </a:p>
        </p:txBody>
      </p:sp>
      <p:pic>
        <p:nvPicPr>
          <p:cNvPr id="120844" name="Picture 12" descr="DEL_DCS_PRI_RGB"/>
          <p:cNvPicPr>
            <a:picLocks noChangeAspect="1" noChangeArrowheads="1"/>
          </p:cNvPicPr>
          <p:nvPr userDrawn="1"/>
        </p:nvPicPr>
        <p:blipFill>
          <a:blip r:embed="rId2" cstate="print"/>
          <a:srcRect/>
          <a:stretch>
            <a:fillRect/>
          </a:stretch>
        </p:blipFill>
        <p:spPr bwMode="gray">
          <a:xfrm>
            <a:off x="404813" y="303213"/>
            <a:ext cx="1636712" cy="307975"/>
          </a:xfrm>
          <a:prstGeom prst="rect">
            <a:avLst/>
          </a:prstGeom>
          <a:noFill/>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5" name="Picture 19" descr="DEL_PRI_RGB"/>
          <p:cNvPicPr>
            <a:picLocks noChangeAspect="1" noChangeArrowheads="1"/>
          </p:cNvPicPr>
          <p:nvPr userDrawn="1"/>
        </p:nvPicPr>
        <p:blipFill>
          <a:blip r:embed="rId2" cstate="print"/>
          <a:srcRect l="11237" t="27428" r="9845" b="25551"/>
          <a:stretch>
            <a:fillRect/>
          </a:stretch>
        </p:blipFill>
        <p:spPr bwMode="gray">
          <a:xfrm>
            <a:off x="2844800" y="3032125"/>
            <a:ext cx="3451225" cy="790575"/>
          </a:xfrm>
          <a:prstGeom prst="rect">
            <a:avLst/>
          </a:prstGeom>
          <a:noFill/>
          <a:ln w="9525">
            <a:noFill/>
            <a:miter lim="800000"/>
            <a:headEnd/>
            <a:tailEnd/>
          </a:ln>
        </p:spPr>
      </p:pic>
      <p:sp>
        <p:nvSpPr>
          <p:cNvPr id="3" name="Text Placeholder 5"/>
          <p:cNvSpPr>
            <a:spLocks noGrp="1"/>
          </p:cNvSpPr>
          <p:nvPr>
            <p:ph type="body" sz="quarter" idx="10"/>
          </p:nvPr>
        </p:nvSpPr>
        <p:spPr bwMode="gray">
          <a:xfrm>
            <a:off x="402336" y="5458968"/>
            <a:ext cx="4937760" cy="1152144"/>
          </a:xfrm>
        </p:spPr>
        <p:txBody>
          <a:bodyPr anchor="b" anchorCtr="0">
            <a:noAutofit/>
          </a:bodyPr>
          <a:lstStyle>
            <a:lvl1pPr>
              <a:lnSpc>
                <a:spcPts val="800"/>
              </a:lnSpc>
              <a:spcBef>
                <a:spcPts val="400"/>
              </a:spcBef>
              <a:spcAft>
                <a:spcPts val="400"/>
              </a:spcAft>
              <a:defRPr sz="700"/>
            </a:lvl1pPr>
          </a:lstStyle>
          <a:p>
            <a:pPr lvl="0"/>
            <a:r>
              <a:rPr lang="en-US"/>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9900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53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invGray">
          <a:xfrm>
            <a:off x="585788" y="776288"/>
            <a:ext cx="7972425" cy="4795837"/>
          </a:xfrm>
          <a:prstGeom prst="rect">
            <a:avLst/>
          </a:prstGeom>
          <a:solidFill>
            <a:schemeClr val="bg1"/>
          </a:solidFill>
          <a:ln w="19050" algn="ctr">
            <a:solidFill>
              <a:schemeClr val="accent1"/>
            </a:solidFill>
            <a:miter lim="800000"/>
            <a:headEnd/>
            <a:tailEnd/>
          </a:ln>
          <a:effectLst/>
        </p:spPr>
        <p:txBody>
          <a:bodyPr lIns="90000" tIns="90000" rIns="90000" bIns="90000" anchor="ctr"/>
          <a:lstStyle/>
          <a:p>
            <a:pPr marL="119063" indent="-119063" algn="l" eaLnBrk="0" hangingPunct="0">
              <a:spcBef>
                <a:spcPct val="50000"/>
              </a:spcBef>
              <a:defRPr/>
            </a:pPr>
            <a:endParaRPr lang="en-US" dirty="0">
              <a:solidFill>
                <a:srgbClr val="000000"/>
              </a:solidFill>
              <a:latin typeface="Arial" charset="0"/>
              <a:cs typeface="Arial" charset="0"/>
            </a:endParaRPr>
          </a:p>
        </p:txBody>
      </p:sp>
      <p:pic>
        <p:nvPicPr>
          <p:cNvPr id="5" name="Picture 93" descr="LLP logo with big space copy"/>
          <p:cNvPicPr>
            <a:picLocks noChangeAspect="1" noChangeArrowheads="1"/>
          </p:cNvPicPr>
          <p:nvPr userDrawn="1"/>
        </p:nvPicPr>
        <p:blipFill>
          <a:blip r:embed="rId2" cstate="print">
            <a:clrChange>
              <a:clrFrom>
                <a:srgbClr val="FFFFFF"/>
              </a:clrFrom>
              <a:clrTo>
                <a:srgbClr val="FFFFFF">
                  <a:alpha val="0"/>
                </a:srgbClr>
              </a:clrTo>
            </a:clrChange>
          </a:blip>
          <a:srcRect l="983" t="1840" b="59741"/>
          <a:stretch>
            <a:fillRect/>
          </a:stretch>
        </p:blipFill>
        <p:spPr bwMode="gray">
          <a:xfrm>
            <a:off x="895350" y="6026150"/>
            <a:ext cx="1454150" cy="276225"/>
          </a:xfrm>
          <a:prstGeom prst="rect">
            <a:avLst/>
          </a:prstGeom>
          <a:noFill/>
          <a:ln w="9525">
            <a:noFill/>
            <a:miter lim="800000"/>
            <a:headEnd/>
            <a:tailEnd/>
          </a:ln>
        </p:spPr>
      </p:pic>
      <p:sp>
        <p:nvSpPr>
          <p:cNvPr id="3700739" name="MSTSHP_03"/>
          <p:cNvSpPr>
            <a:spLocks noGrp="1" noChangeArrowheads="1"/>
          </p:cNvSpPr>
          <p:nvPr>
            <p:ph type="ctrTitle" sz="quarter"/>
          </p:nvPr>
        </p:nvSpPr>
        <p:spPr>
          <a:xfrm>
            <a:off x="892175" y="2695575"/>
            <a:ext cx="6581775" cy="549275"/>
          </a:xfrm>
          <a:ln algn="ctr"/>
        </p:spPr>
        <p:txBody>
          <a:bodyPr/>
          <a:lstStyle>
            <a:lvl1pPr>
              <a:lnSpc>
                <a:spcPts val="4000"/>
              </a:lnSpc>
              <a:spcBef>
                <a:spcPct val="100000"/>
              </a:spcBef>
              <a:buClr>
                <a:schemeClr val="tx2"/>
              </a:buClr>
              <a:buSzPct val="85000"/>
              <a:buFont typeface="Wingdings" pitchFamily="2" charset="2"/>
              <a:buNone/>
              <a:defRPr sz="2800"/>
            </a:lvl1pPr>
          </a:lstStyle>
          <a:p>
            <a:r>
              <a:rPr lang="en-US"/>
              <a:t>Click to edit Master title style</a:t>
            </a:r>
            <a:endParaRPr lang="en-US" dirty="0"/>
          </a:p>
        </p:txBody>
      </p:sp>
      <p:sp>
        <p:nvSpPr>
          <p:cNvPr id="3700740" name="MSTSHP_04"/>
          <p:cNvSpPr>
            <a:spLocks noGrp="1" noChangeArrowheads="1"/>
          </p:cNvSpPr>
          <p:nvPr>
            <p:ph type="subTitle" sz="quarter" idx="1"/>
          </p:nvPr>
        </p:nvSpPr>
        <p:spPr>
          <a:xfrm>
            <a:off x="892175" y="3516313"/>
            <a:ext cx="6583363" cy="439737"/>
          </a:xfrm>
          <a:ln/>
        </p:spPr>
        <p:txBody>
          <a:bodyPr/>
          <a:lstStyle>
            <a:lvl1pPr>
              <a:lnSpc>
                <a:spcPts val="2800"/>
              </a:lnSpc>
              <a:spcBef>
                <a:spcPct val="15000"/>
              </a:spcBef>
              <a:buClrTx/>
              <a:buNone/>
              <a:defRPr sz="1800" b="1"/>
            </a:lvl1pPr>
          </a:lstStyle>
          <a:p>
            <a:r>
              <a:rPr lang="en-US"/>
              <a:t>Click to edit Master subtitle style</a:t>
            </a:r>
            <a:endParaRPr lang="en-US" dirty="0"/>
          </a:p>
        </p:txBody>
      </p:sp>
    </p:spTree>
    <p:extLst>
      <p:ext uri="{BB962C8B-B14F-4D97-AF65-F5344CB8AC3E}">
        <p14:creationId xmlns:p14="http://schemas.microsoft.com/office/powerpoint/2010/main" val="474319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genda/content">
    <p:spTree>
      <p:nvGrpSpPr>
        <p:cNvPr id="1" name=""/>
        <p:cNvGrpSpPr/>
        <p:nvPr/>
      </p:nvGrpSpPr>
      <p:grpSpPr>
        <a:xfrm>
          <a:off x="0" y="0"/>
          <a:ext cx="0" cy="0"/>
          <a:chOff x="0" y="0"/>
          <a:chExt cx="0" cy="0"/>
        </a:xfrm>
      </p:grpSpPr>
      <p:sp>
        <p:nvSpPr>
          <p:cNvPr id="4" name="Line 47"/>
          <p:cNvSpPr>
            <a:spLocks noChangeShapeType="1"/>
          </p:cNvSpPr>
          <p:nvPr userDrawn="1"/>
        </p:nvSpPr>
        <p:spPr bwMode="invGray">
          <a:xfrm>
            <a:off x="401638" y="803275"/>
            <a:ext cx="8335962" cy="0"/>
          </a:xfrm>
          <a:prstGeom prst="line">
            <a:avLst/>
          </a:prstGeom>
          <a:noFill/>
          <a:ln w="28575">
            <a:solidFill>
              <a:schemeClr val="accent1"/>
            </a:solidFill>
            <a:round/>
            <a:headEnd/>
            <a:tailEnd/>
          </a:ln>
          <a:effectLst/>
        </p:spPr>
        <p:txBody>
          <a:bodyPr wrap="none" anchor="ctr"/>
          <a:lstStyle/>
          <a:p>
            <a:pPr algn="l">
              <a:lnSpc>
                <a:spcPct val="106000"/>
              </a:lnSpc>
              <a:spcBef>
                <a:spcPct val="0"/>
              </a:spcBef>
              <a:buFont typeface="Wingdings 2" pitchFamily="18" charset="2"/>
              <a:buNone/>
              <a:defRPr/>
            </a:pPr>
            <a:endParaRPr lang="en-US" sz="2400" b="0" dirty="0">
              <a:solidFill>
                <a:srgbClr val="000000"/>
              </a:solidFill>
              <a:latin typeface="Arial" charset="0"/>
              <a:cs typeface="Arial" charset="0"/>
            </a:endParaRPr>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5" name="Text Placeholder 4"/>
          <p:cNvSpPr>
            <a:spLocks noGrp="1"/>
          </p:cNvSpPr>
          <p:nvPr>
            <p:ph type="body" sz="quarter" idx="10"/>
          </p:nvPr>
        </p:nvSpPr>
        <p:spPr>
          <a:xfrm>
            <a:off x="400050" y="1155700"/>
            <a:ext cx="8337550" cy="5137150"/>
          </a:xfrm>
        </p:spPr>
        <p:txBody>
          <a:bodyPr/>
          <a:lstStyle>
            <a:lvl1pPr>
              <a:defRPr sz="1800"/>
            </a:lvl1pPr>
          </a:lstStyle>
          <a:p>
            <a:pPr lvl="0"/>
            <a:r>
              <a:rPr lang="en-US"/>
              <a:t>Click to edit Master text styles</a:t>
            </a:r>
          </a:p>
        </p:txBody>
      </p:sp>
    </p:spTree>
    <p:extLst>
      <p:ext uri="{BB962C8B-B14F-4D97-AF65-F5344CB8AC3E}">
        <p14:creationId xmlns:p14="http://schemas.microsoft.com/office/powerpoint/2010/main" val="3305826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art opener">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1143000" y="2551176"/>
            <a:ext cx="6858000" cy="1344168"/>
          </a:xfrm>
          <a:ln w="28575">
            <a:solidFill>
              <a:srgbClr val="003399"/>
            </a:solidFill>
          </a:ln>
        </p:spPr>
        <p:txBody>
          <a:bodyPr lIns="228600" rIns="228600" anchor="ctr" anchorCtr="1"/>
          <a:lstStyle>
            <a:lvl1pPr algn="ctr">
              <a:spcBef>
                <a:spcPts val="0"/>
              </a:spcBef>
              <a:defRPr sz="2400" b="1"/>
            </a:lvl1pPr>
          </a:lstStyle>
          <a:p>
            <a:pPr lvl="0"/>
            <a:r>
              <a:rPr lang="en-US"/>
              <a:t>Click to edit Master text styles</a:t>
            </a:r>
          </a:p>
        </p:txBody>
      </p:sp>
    </p:spTree>
    <p:extLst>
      <p:ext uri="{BB962C8B-B14F-4D97-AF65-F5344CB8AC3E}">
        <p14:creationId xmlns:p14="http://schemas.microsoft.com/office/powerpoint/2010/main" val="1808155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1143000" y="2551176"/>
            <a:ext cx="6858000" cy="1344168"/>
          </a:xfrm>
        </p:spPr>
        <p:txBody>
          <a:bodyPr anchor="ctr"/>
          <a:lstStyle>
            <a:lvl1pPr>
              <a:spcBef>
                <a:spcPts val="200"/>
              </a:spcBef>
              <a:defRPr sz="2400"/>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71535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Tex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406400" y="1155700"/>
            <a:ext cx="8339328" cy="5138928"/>
          </a:xfrm>
        </p:spPr>
        <p:txBody>
          <a:bodyPr/>
          <a:lstStyle>
            <a:lvl1pPr>
              <a:buNone/>
              <a:defRPr/>
            </a:lvl1pPr>
            <a:lvl3pPr>
              <a:defRPr sz="1600"/>
            </a:lvl3pPr>
            <a:lvl4pPr>
              <a:defRPr sz="16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3519846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asic text slide (full page w/2 col.)">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5138928"/>
          </a:xfrm>
        </p:spPr>
        <p:txBody>
          <a:bodyPr/>
          <a:lstStyle>
            <a:lvl1pPr marL="0" indent="0">
              <a:spcBef>
                <a:spcPts val="0"/>
              </a:spcBef>
              <a:buNone/>
              <a:defRPr sz="20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p:cNvSpPr>
            <a:spLocks noGrp="1"/>
          </p:cNvSpPr>
          <p:nvPr>
            <p:ph type="body" sz="quarter" idx="13"/>
          </p:nvPr>
        </p:nvSpPr>
        <p:spPr>
          <a:xfrm>
            <a:off x="402336" y="2185416"/>
            <a:ext cx="4005072" cy="4105656"/>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
        <p:nvSpPr>
          <p:cNvPr id="6" name="Text Placeholder 10"/>
          <p:cNvSpPr>
            <a:spLocks noGrp="1"/>
          </p:cNvSpPr>
          <p:nvPr>
            <p:ph type="body" sz="quarter" idx="14"/>
          </p:nvPr>
        </p:nvSpPr>
        <p:spPr>
          <a:xfrm>
            <a:off x="4735513" y="2187194"/>
            <a:ext cx="4005072" cy="4105656"/>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9297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Divider">
    <p:bg>
      <p:bgPr>
        <a:solidFill>
          <a:schemeClr val="bg1"/>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gray">
          <a:xfrm>
            <a:off x="411480" y="2773363"/>
            <a:ext cx="4325112" cy="731520"/>
          </a:xfrm>
          <a:prstGeom prst="rect">
            <a:avLst/>
          </a:prstGeom>
        </p:spPr>
        <p:txBody>
          <a:bodyPr>
            <a:spAutoFit/>
          </a:bodyPr>
          <a:lstStyle>
            <a:lvl1pPr>
              <a:lnSpc>
                <a:spcPct val="85000"/>
              </a:lnSpc>
              <a:defRPr sz="2800" b="1" smtClean="0">
                <a:latin typeface="+mj-lt"/>
              </a:defRPr>
            </a:lvl1pPr>
          </a:lstStyle>
          <a:p>
            <a:r>
              <a:rPr lang="en-US"/>
              <a:t>Click to edit Master title style</a:t>
            </a:r>
            <a:endParaRPr lang="en-US" dirty="0"/>
          </a:p>
        </p:txBody>
      </p:sp>
      <p:sp>
        <p:nvSpPr>
          <p:cNvPr id="120836" name="Text Placeholder 2"/>
          <p:cNvSpPr>
            <a:spLocks noGrp="1"/>
          </p:cNvSpPr>
          <p:nvPr>
            <p:ph type="subTitle" idx="1"/>
          </p:nvPr>
        </p:nvSpPr>
        <p:spPr bwMode="gray">
          <a:xfrm>
            <a:off x="411480" y="3694176"/>
            <a:ext cx="4325112" cy="307777"/>
          </a:xfrm>
          <a:prstGeom prst="rect">
            <a:avLst/>
          </a:prstGeom>
        </p:spPr>
        <p:txBody>
          <a:bodyPr>
            <a:spAutoFit/>
          </a:bodyPr>
          <a:lstStyle>
            <a:lvl1pPr>
              <a:lnSpc>
                <a:spcPct val="100000"/>
              </a:lnSpc>
              <a:defRPr sz="2000" b="0" smtClean="0">
                <a:latin typeface="Arial" pitchFamily="34" charset="0"/>
              </a:defRPr>
            </a:lvl1pPr>
          </a:lstStyle>
          <a:p>
            <a:r>
              <a:rPr lang="en-US"/>
              <a:t>Click to edit Master subtitle style</a:t>
            </a:r>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sic text slide (full page w/2 col. hdr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5138928"/>
          </a:xfrm>
        </p:spPr>
        <p:txBody>
          <a:bodyPr/>
          <a:lstStyle>
            <a:lvl1pPr marL="0" indent="0">
              <a:spcBef>
                <a:spcPts val="0"/>
              </a:spcBef>
              <a:buNone/>
              <a:defRPr sz="20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p:cNvSpPr>
            <a:spLocks noGrp="1"/>
          </p:cNvSpPr>
          <p:nvPr>
            <p:ph type="body" sz="quarter" idx="13"/>
          </p:nvPr>
        </p:nvSpPr>
        <p:spPr>
          <a:xfrm>
            <a:off x="402336" y="2715768"/>
            <a:ext cx="4005072" cy="3584448"/>
          </a:xfrm>
        </p:spPr>
        <p:txBody>
          <a:bodyPr/>
          <a:lstStyle>
            <a:lvl1pPr marL="0" indent="0">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
        <p:nvSpPr>
          <p:cNvPr id="6" name="Text Placeholder 10"/>
          <p:cNvSpPr>
            <a:spLocks noGrp="1"/>
          </p:cNvSpPr>
          <p:nvPr>
            <p:ph type="body" sz="quarter" idx="14"/>
          </p:nvPr>
        </p:nvSpPr>
        <p:spPr>
          <a:xfrm>
            <a:off x="4736592" y="2706624"/>
            <a:ext cx="4005072" cy="3584448"/>
          </a:xfrm>
        </p:spPr>
        <p:txBody>
          <a:bodyPr/>
          <a:lstStyle>
            <a:lvl1pPr marL="0" indent="0">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59217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sic Text - 2 columns">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152144"/>
            <a:ext cx="4005072" cy="5138928"/>
          </a:xfrm>
        </p:spPr>
        <p:txBody>
          <a:bodyPr/>
          <a:lstStyle>
            <a:lvl1pPr marL="0" indent="0">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p:cNvSpPr>
            <a:spLocks noGrp="1"/>
          </p:cNvSpPr>
          <p:nvPr>
            <p:ph type="body" sz="quarter" idx="13"/>
          </p:nvPr>
        </p:nvSpPr>
        <p:spPr>
          <a:xfrm>
            <a:off x="402336" y="1152144"/>
            <a:ext cx="4005072" cy="5138928"/>
          </a:xfrm>
        </p:spPr>
        <p:txBody>
          <a:bodyPr/>
          <a:lstStyle>
            <a:lvl1pPr marL="0" indent="0">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2352151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chelangelo (left)">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152144"/>
            <a:ext cx="4005072" cy="5138928"/>
          </a:xfrm>
        </p:spPr>
        <p:txBody>
          <a:bodyPr/>
          <a:lstStyle>
            <a:lvl1pPr marL="0" marR="0" indent="0" algn="l" defTabSz="914400" rtl="0" eaLnBrk="0" fontAlgn="base" latinLnBrk="0" hangingPunct="0">
              <a:lnSpc>
                <a:spcPct val="106000"/>
              </a:lnSpc>
              <a:spcBef>
                <a:spcPct val="40000"/>
              </a:spcBef>
              <a:spcAft>
                <a:spcPct val="0"/>
              </a:spcAft>
              <a:buClr>
                <a:schemeClr val="tx1"/>
              </a:buClr>
              <a:buSzPct val="80000"/>
              <a:buFont typeface="Wingdings" pitchFamily="2" charset="2"/>
              <a:buNone/>
              <a:tabLst/>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28101037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asic text slide (2 col w/hdrs) x 2">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682496"/>
            <a:ext cx="4005072" cy="20482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p:cNvSpPr>
            <a:spLocks noGrp="1"/>
          </p:cNvSpPr>
          <p:nvPr>
            <p:ph type="body" sz="quarter" idx="13"/>
          </p:nvPr>
        </p:nvSpPr>
        <p:spPr>
          <a:xfrm>
            <a:off x="402336" y="1682496"/>
            <a:ext cx="4005072" cy="20482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
        <p:nvSpPr>
          <p:cNvPr id="8" name="Text Placeholder 10"/>
          <p:cNvSpPr>
            <a:spLocks noGrp="1"/>
          </p:cNvSpPr>
          <p:nvPr>
            <p:ph type="body" sz="quarter" idx="16"/>
          </p:nvPr>
        </p:nvSpPr>
        <p:spPr>
          <a:xfrm>
            <a:off x="402336" y="4251960"/>
            <a:ext cx="4005072" cy="20482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10"/>
          <p:cNvSpPr>
            <a:spLocks noGrp="1"/>
          </p:cNvSpPr>
          <p:nvPr>
            <p:ph type="body" sz="quarter" idx="17"/>
          </p:nvPr>
        </p:nvSpPr>
        <p:spPr>
          <a:xfrm>
            <a:off x="4736592" y="4251960"/>
            <a:ext cx="4005072" cy="20482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76320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asic text slide (2 col w/hdrs) ">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682496"/>
            <a:ext cx="4005072" cy="4610354"/>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p:cNvSpPr>
            <a:spLocks noGrp="1"/>
          </p:cNvSpPr>
          <p:nvPr>
            <p:ph type="body" sz="quarter" idx="13"/>
          </p:nvPr>
        </p:nvSpPr>
        <p:spPr>
          <a:xfrm>
            <a:off x="402336" y="1682496"/>
            <a:ext cx="4005072" cy="4610354"/>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5912557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868680"/>
          </a:xfrm>
        </p:spPr>
        <p:txBody>
          <a:bodyPr/>
          <a:lstStyle>
            <a:lvl1pPr marL="0" indent="0">
              <a:spcBef>
                <a:spcPts val="0"/>
              </a:spcBef>
              <a:buNone/>
              <a:defRPr sz="20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
        <p:nvSpPr>
          <p:cNvPr id="7" name="Table Placeholder 6"/>
          <p:cNvSpPr>
            <a:spLocks noGrp="1"/>
          </p:cNvSpPr>
          <p:nvPr>
            <p:ph type="tbl" sz="quarter" idx="10"/>
          </p:nvPr>
        </p:nvSpPr>
        <p:spPr>
          <a:xfrm>
            <a:off x="402336" y="2176272"/>
            <a:ext cx="8339328" cy="4050792"/>
          </a:xfrm>
        </p:spPr>
        <p:txBody>
          <a:bodyPr/>
          <a:lstStyle/>
          <a:p>
            <a:pPr lvl="0"/>
            <a:r>
              <a:rPr lang="en-US" noProof="0" dirty="0"/>
              <a:t>Click icon to add table</a:t>
            </a:r>
          </a:p>
        </p:txBody>
      </p:sp>
    </p:spTree>
    <p:extLst>
      <p:ext uri="{BB962C8B-B14F-4D97-AF65-F5344CB8AC3E}">
        <p14:creationId xmlns:p14="http://schemas.microsoft.com/office/powerpoint/2010/main" val="25629141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evron table">
    <p:spTree>
      <p:nvGrpSpPr>
        <p:cNvPr id="1" name=""/>
        <p:cNvGrpSpPr/>
        <p:nvPr/>
      </p:nvGrpSpPr>
      <p:grpSpPr>
        <a:xfrm>
          <a:off x="0" y="0"/>
          <a:ext cx="0" cy="0"/>
          <a:chOff x="0" y="0"/>
          <a:chExt cx="0" cy="0"/>
        </a:xfrm>
      </p:grpSpPr>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
        <p:nvSpPr>
          <p:cNvPr id="7" name="Table Placeholder 6"/>
          <p:cNvSpPr>
            <a:spLocks noGrp="1"/>
          </p:cNvSpPr>
          <p:nvPr>
            <p:ph type="tbl" sz="quarter" idx="10"/>
          </p:nvPr>
        </p:nvSpPr>
        <p:spPr>
          <a:xfrm>
            <a:off x="402336" y="1747838"/>
            <a:ext cx="8339328" cy="4545012"/>
          </a:xfrm>
        </p:spPr>
        <p:txBody>
          <a:bodyPr/>
          <a:lstStyle/>
          <a:p>
            <a:pPr lvl="0"/>
            <a:r>
              <a:rPr lang="en-US" noProof="0" dirty="0"/>
              <a:t>Click icon to add table</a:t>
            </a:r>
          </a:p>
        </p:txBody>
      </p:sp>
    </p:spTree>
    <p:extLst>
      <p:ext uri="{BB962C8B-B14F-4D97-AF65-F5344CB8AC3E}">
        <p14:creationId xmlns:p14="http://schemas.microsoft.com/office/powerpoint/2010/main" val="21086264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2660904" y="1155700"/>
            <a:ext cx="6080760" cy="13624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
        <p:nvSpPr>
          <p:cNvPr id="6" name="Text Placeholder 10"/>
          <p:cNvSpPr>
            <a:spLocks noGrp="1"/>
          </p:cNvSpPr>
          <p:nvPr>
            <p:ph type="body" sz="quarter" idx="14"/>
          </p:nvPr>
        </p:nvSpPr>
        <p:spPr>
          <a:xfrm>
            <a:off x="2656840" y="2898648"/>
            <a:ext cx="6080760" cy="13624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0"/>
          <p:cNvSpPr>
            <a:spLocks noGrp="1"/>
          </p:cNvSpPr>
          <p:nvPr>
            <p:ph type="body" sz="quarter" idx="15"/>
          </p:nvPr>
        </p:nvSpPr>
        <p:spPr>
          <a:xfrm>
            <a:off x="2656840" y="4645152"/>
            <a:ext cx="6080760" cy="13624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046150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jor Points w/par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5138928"/>
          </a:xfrm>
        </p:spPr>
        <p:txBody>
          <a:bodyPr/>
          <a:lstStyle>
            <a:lvl1pPr marL="0" indent="0">
              <a:spcBef>
                <a:spcPts val="0"/>
              </a:spcBef>
              <a:buNone/>
              <a:defRPr sz="20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
        <p:nvSpPr>
          <p:cNvPr id="6" name="Text Placeholder 10"/>
          <p:cNvSpPr>
            <a:spLocks noGrp="1"/>
          </p:cNvSpPr>
          <p:nvPr>
            <p:ph type="body" sz="quarter" idx="14"/>
          </p:nvPr>
        </p:nvSpPr>
        <p:spPr>
          <a:xfrm>
            <a:off x="2656840" y="2185416"/>
            <a:ext cx="6080760" cy="13624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0"/>
          <p:cNvSpPr>
            <a:spLocks noGrp="1"/>
          </p:cNvSpPr>
          <p:nvPr>
            <p:ph type="body" sz="quarter" idx="15"/>
          </p:nvPr>
        </p:nvSpPr>
        <p:spPr>
          <a:xfrm>
            <a:off x="2660904" y="3931920"/>
            <a:ext cx="6080760" cy="1362456"/>
          </a:xfrm>
        </p:spPr>
        <p:txBody>
          <a:bodyPr/>
          <a:lstStyle>
            <a:lvl1pPr marL="0" indent="0">
              <a:defRPr sz="2000">
                <a:latin typeface="Arial" pitchFamily="34" charset="0"/>
                <a:cs typeface="Arial" pitchFamily="34" charset="0"/>
              </a:defRPr>
            </a:lvl1pPr>
            <a:lvl2pPr>
              <a:defRPr sz="20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140001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bered points ">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630936" y="1536192"/>
            <a:ext cx="3776472" cy="85953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
        <p:nvSpPr>
          <p:cNvPr id="9" name="Text Placeholder 10"/>
          <p:cNvSpPr>
            <a:spLocks noGrp="1"/>
          </p:cNvSpPr>
          <p:nvPr>
            <p:ph type="body" sz="quarter" idx="17"/>
          </p:nvPr>
        </p:nvSpPr>
        <p:spPr>
          <a:xfrm>
            <a:off x="630936" y="2779776"/>
            <a:ext cx="3776472" cy="85953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10"/>
          <p:cNvSpPr>
            <a:spLocks noGrp="1"/>
          </p:cNvSpPr>
          <p:nvPr>
            <p:ph type="body" sz="quarter" idx="18"/>
          </p:nvPr>
        </p:nvSpPr>
        <p:spPr>
          <a:xfrm>
            <a:off x="630936" y="4023360"/>
            <a:ext cx="3776472" cy="85953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p:cNvSpPr>
            <a:spLocks noGrp="1"/>
          </p:cNvSpPr>
          <p:nvPr>
            <p:ph type="body" sz="quarter" idx="19"/>
          </p:nvPr>
        </p:nvSpPr>
        <p:spPr>
          <a:xfrm>
            <a:off x="630936" y="5266944"/>
            <a:ext cx="3776472" cy="85953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10"/>
          <p:cNvSpPr>
            <a:spLocks noGrp="1"/>
          </p:cNvSpPr>
          <p:nvPr>
            <p:ph type="body" sz="quarter" idx="21"/>
          </p:nvPr>
        </p:nvSpPr>
        <p:spPr>
          <a:xfrm>
            <a:off x="4965192" y="2779776"/>
            <a:ext cx="3776472" cy="85953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 Placeholder 10"/>
          <p:cNvSpPr>
            <a:spLocks noGrp="1"/>
          </p:cNvSpPr>
          <p:nvPr>
            <p:ph type="body" sz="quarter" idx="23"/>
          </p:nvPr>
        </p:nvSpPr>
        <p:spPr>
          <a:xfrm>
            <a:off x="4965192" y="5266944"/>
            <a:ext cx="3776472" cy="85953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p:cNvSpPr>
            <a:spLocks noGrp="1"/>
          </p:cNvSpPr>
          <p:nvPr>
            <p:ph type="body" sz="quarter" idx="24"/>
          </p:nvPr>
        </p:nvSpPr>
        <p:spPr>
          <a:xfrm>
            <a:off x="4965192" y="4023360"/>
            <a:ext cx="3776472" cy="85953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0"/>
          <p:cNvSpPr>
            <a:spLocks noGrp="1"/>
          </p:cNvSpPr>
          <p:nvPr>
            <p:ph type="body" sz="quarter" idx="25"/>
          </p:nvPr>
        </p:nvSpPr>
        <p:spPr>
          <a:xfrm>
            <a:off x="4965192" y="1536192"/>
            <a:ext cx="3776472" cy="85953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buNone/>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07581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Divider 2">
    <p:bg>
      <p:bgPr>
        <a:solidFill>
          <a:schemeClr val="accent2"/>
        </a:solidFill>
        <a:effectLst/>
      </p:bgPr>
    </p:bg>
    <p:spTree>
      <p:nvGrpSpPr>
        <p:cNvPr id="1" name=""/>
        <p:cNvGrpSpPr/>
        <p:nvPr/>
      </p:nvGrpSpPr>
      <p:grpSpPr>
        <a:xfrm>
          <a:off x="0" y="0"/>
          <a:ext cx="0" cy="0"/>
          <a:chOff x="0" y="0"/>
          <a:chExt cx="0" cy="0"/>
        </a:xfrm>
      </p:grpSpPr>
      <p:sp>
        <p:nvSpPr>
          <p:cNvPr id="120835" name="Title Placeholder 1"/>
          <p:cNvSpPr>
            <a:spLocks noGrp="1"/>
          </p:cNvSpPr>
          <p:nvPr>
            <p:ph type="ctrTitle"/>
          </p:nvPr>
        </p:nvSpPr>
        <p:spPr bwMode="auto">
          <a:xfrm>
            <a:off x="411480" y="2824696"/>
            <a:ext cx="8149908" cy="680186"/>
          </a:xfrm>
          <a:prstGeom prst="rect">
            <a:avLst/>
          </a:prstGeom>
        </p:spPr>
        <p:txBody>
          <a:bodyPr anchor="b" anchorCtr="0">
            <a:spAutoFit/>
          </a:bodyPr>
          <a:lstStyle>
            <a:lvl1pPr>
              <a:lnSpc>
                <a:spcPct val="85000"/>
              </a:lnSpc>
              <a:defRPr sz="5200" b="0" smtClean="0">
                <a:solidFill>
                  <a:schemeClr val="bg1"/>
                </a:solidFill>
                <a:latin typeface="Times New Roman" pitchFamily="18" charset="0"/>
                <a:cs typeface="Times New Roman" pitchFamily="18" charset="0"/>
              </a:defRPr>
            </a:lvl1pPr>
          </a:lstStyle>
          <a:p>
            <a:r>
              <a:rPr lang="en-US"/>
              <a:t>Click to edit Master title style</a:t>
            </a:r>
            <a:endParaRPr lang="en-US" dirty="0"/>
          </a:p>
        </p:txBody>
      </p:sp>
      <p:sp>
        <p:nvSpPr>
          <p:cNvPr id="120836" name="Text Placeholder 2"/>
          <p:cNvSpPr>
            <a:spLocks noGrp="1"/>
          </p:cNvSpPr>
          <p:nvPr>
            <p:ph type="subTitle" idx="1"/>
          </p:nvPr>
        </p:nvSpPr>
        <p:spPr bwMode="auto">
          <a:xfrm>
            <a:off x="411480" y="3694176"/>
            <a:ext cx="4325112" cy="276999"/>
          </a:xfrm>
          <a:prstGeom prst="rect">
            <a:avLst/>
          </a:prstGeom>
        </p:spPr>
        <p:txBody>
          <a:bodyPr>
            <a:spAutoFit/>
          </a:bodyPr>
          <a:lstStyle>
            <a:lvl1pPr>
              <a:lnSpc>
                <a:spcPct val="100000"/>
              </a:lnSpc>
              <a:defRPr sz="1800" b="1" smtClean="0">
                <a:solidFill>
                  <a:schemeClr val="bg1"/>
                </a:solidFill>
                <a:latin typeface="Arial" pitchFamily="34" charset="0"/>
              </a:defRPr>
            </a:lvl1pPr>
          </a:lstStyle>
          <a:p>
            <a:r>
              <a:rPr lang="en-US"/>
              <a:t>Click to edit Master subtitle style</a:t>
            </a:r>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ara w/ 2 Chevr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2336" y="1152144"/>
            <a:ext cx="8339328" cy="5138928"/>
          </a:xfrm>
        </p:spPr>
        <p:txBody>
          <a:bodyPr/>
          <a:lstStyle>
            <a:lvl1pPr marL="0" indent="0">
              <a:spcBef>
                <a:spcPts val="0"/>
              </a:spcBef>
              <a:buNone/>
              <a:defRPr sz="2000" b="0">
                <a:latin typeface="Arial" pitchFamily="34" charset="0"/>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p:cNvSpPr>
            <a:spLocks noGrp="1"/>
          </p:cNvSpPr>
          <p:nvPr>
            <p:ph type="body" sz="quarter" idx="13"/>
          </p:nvPr>
        </p:nvSpPr>
        <p:spPr>
          <a:xfrm>
            <a:off x="393192" y="2852928"/>
            <a:ext cx="4169664" cy="1892808"/>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p>
        </p:txBody>
      </p:sp>
      <p:sp>
        <p:nvSpPr>
          <p:cNvPr id="6" name="Text Placeholder 10"/>
          <p:cNvSpPr>
            <a:spLocks noGrp="1"/>
          </p:cNvSpPr>
          <p:nvPr>
            <p:ph type="body" sz="quarter" idx="14"/>
          </p:nvPr>
        </p:nvSpPr>
        <p:spPr>
          <a:xfrm>
            <a:off x="4562856" y="2852928"/>
            <a:ext cx="4169664" cy="1892808"/>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p:txBody>
      </p:sp>
    </p:spTree>
    <p:extLst>
      <p:ext uri="{BB962C8B-B14F-4D97-AF65-F5344CB8AC3E}">
        <p14:creationId xmlns:p14="http://schemas.microsoft.com/office/powerpoint/2010/main" val="249868588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Michelangelo (top)">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02336" y="3200400"/>
            <a:ext cx="4169664" cy="3090672"/>
          </a:xfrm>
        </p:spPr>
        <p:txBody>
          <a:bodyPr/>
          <a:lstStyle>
            <a:lvl1pPr marL="0" indent="0">
              <a:defRPr sz="1800">
                <a:latin typeface="Arial" pitchFamily="34" charset="0"/>
                <a:cs typeface="Arial" pitchFamily="34" charset="0"/>
              </a:defRPr>
            </a:lvl1pPr>
            <a:lvl2pPr>
              <a:defRPr sz="18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
        <p:nvSpPr>
          <p:cNvPr id="6" name="Text Placeholder 10"/>
          <p:cNvSpPr>
            <a:spLocks noGrp="1"/>
          </p:cNvSpPr>
          <p:nvPr>
            <p:ph type="body" sz="quarter" idx="14"/>
          </p:nvPr>
        </p:nvSpPr>
        <p:spPr>
          <a:xfrm>
            <a:off x="4736592" y="3200400"/>
            <a:ext cx="4005072" cy="3090672"/>
          </a:xfrm>
        </p:spPr>
        <p:txBody>
          <a:bodyPr/>
          <a:lstStyle>
            <a:lvl1pPr marL="0" marR="0" indent="0" algn="l" defTabSz="914400" rtl="0" eaLnBrk="0" fontAlgn="base" latinLnBrk="0" hangingPunct="0">
              <a:lnSpc>
                <a:spcPct val="106000"/>
              </a:lnSpc>
              <a:spcBef>
                <a:spcPct val="40000"/>
              </a:spcBef>
              <a:spcAft>
                <a:spcPct val="0"/>
              </a:spcAft>
              <a:buClr>
                <a:schemeClr val="tx1"/>
              </a:buClr>
              <a:buSzPct val="80000"/>
              <a:buFont typeface="Wingdings" pitchFamily="2" charset="2"/>
              <a:buNone/>
              <a:tabLst/>
              <a:defRPr sz="1800">
                <a:latin typeface="Arial" pitchFamily="34" charset="0"/>
                <a:cs typeface="Arial" pitchFamily="34" charset="0"/>
              </a:defRPr>
            </a:lvl1pPr>
            <a:lvl2pPr>
              <a:defRPr sz="18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3681497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93192" y="1821434"/>
            <a:ext cx="4169664" cy="1892808"/>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
        <p:nvSpPr>
          <p:cNvPr id="6" name="Text Placeholder 10"/>
          <p:cNvSpPr>
            <a:spLocks noGrp="1"/>
          </p:cNvSpPr>
          <p:nvPr>
            <p:ph type="body" sz="quarter" idx="14"/>
          </p:nvPr>
        </p:nvSpPr>
        <p:spPr>
          <a:xfrm>
            <a:off x="4562856" y="1828800"/>
            <a:ext cx="4169664" cy="1892808"/>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0"/>
          <p:cNvSpPr>
            <a:spLocks noGrp="1"/>
          </p:cNvSpPr>
          <p:nvPr>
            <p:ph type="body" sz="quarter" idx="15"/>
          </p:nvPr>
        </p:nvSpPr>
        <p:spPr>
          <a:xfrm>
            <a:off x="402336" y="4251960"/>
            <a:ext cx="8339328" cy="204825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731115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93192" y="1828800"/>
            <a:ext cx="2084832" cy="1892808"/>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
        <p:nvSpPr>
          <p:cNvPr id="7" name="Text Placeholder 10"/>
          <p:cNvSpPr>
            <a:spLocks noGrp="1"/>
          </p:cNvSpPr>
          <p:nvPr>
            <p:ph type="body" sz="quarter" idx="16"/>
          </p:nvPr>
        </p:nvSpPr>
        <p:spPr>
          <a:xfrm>
            <a:off x="2478024" y="1828800"/>
            <a:ext cx="2084832" cy="1892808"/>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10"/>
          <p:cNvSpPr>
            <a:spLocks noGrp="1"/>
          </p:cNvSpPr>
          <p:nvPr>
            <p:ph type="body" sz="quarter" idx="17"/>
          </p:nvPr>
        </p:nvSpPr>
        <p:spPr>
          <a:xfrm>
            <a:off x="4562856" y="1828800"/>
            <a:ext cx="2084832" cy="1892808"/>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10"/>
          <p:cNvSpPr>
            <a:spLocks noGrp="1"/>
          </p:cNvSpPr>
          <p:nvPr>
            <p:ph type="body" sz="quarter" idx="18"/>
          </p:nvPr>
        </p:nvSpPr>
        <p:spPr>
          <a:xfrm>
            <a:off x="6647688" y="1828800"/>
            <a:ext cx="2084832" cy="1892808"/>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p:cNvSpPr>
            <a:spLocks noGrp="1"/>
          </p:cNvSpPr>
          <p:nvPr>
            <p:ph type="body" sz="quarter" idx="15"/>
          </p:nvPr>
        </p:nvSpPr>
        <p:spPr>
          <a:xfrm>
            <a:off x="402336" y="4251960"/>
            <a:ext cx="8339328" cy="2048256"/>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495196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Chevrons">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393192" y="1828800"/>
            <a:ext cx="2779776" cy="1892808"/>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
        <p:nvSpPr>
          <p:cNvPr id="8" name="Text Placeholder 10"/>
          <p:cNvSpPr>
            <a:spLocks noGrp="1"/>
          </p:cNvSpPr>
          <p:nvPr>
            <p:ph type="body" sz="quarter" idx="16"/>
          </p:nvPr>
        </p:nvSpPr>
        <p:spPr>
          <a:xfrm>
            <a:off x="3172968" y="1828800"/>
            <a:ext cx="2779776" cy="1892808"/>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10"/>
          <p:cNvSpPr>
            <a:spLocks noGrp="1"/>
          </p:cNvSpPr>
          <p:nvPr>
            <p:ph type="body" sz="quarter" idx="17"/>
          </p:nvPr>
        </p:nvSpPr>
        <p:spPr>
          <a:xfrm>
            <a:off x="5961888" y="1828800"/>
            <a:ext cx="2779776" cy="1892808"/>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p:cNvSpPr>
            <a:spLocks noGrp="1"/>
          </p:cNvSpPr>
          <p:nvPr>
            <p:ph type="body" sz="quarter" idx="18"/>
          </p:nvPr>
        </p:nvSpPr>
        <p:spPr>
          <a:xfrm>
            <a:off x="402336" y="4242816"/>
            <a:ext cx="4005072" cy="2048256"/>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0"/>
          <p:cNvSpPr>
            <a:spLocks noGrp="1"/>
          </p:cNvSpPr>
          <p:nvPr>
            <p:ph type="body" sz="quarter" idx="19"/>
          </p:nvPr>
        </p:nvSpPr>
        <p:spPr>
          <a:xfrm>
            <a:off x="4727448" y="4242816"/>
            <a:ext cx="4005072" cy="2048256"/>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81295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2809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s (left)">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736592" y="1682496"/>
            <a:ext cx="4005072" cy="4608576"/>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
        <p:nvSpPr>
          <p:cNvPr id="8" name="Chart Placeholder 7"/>
          <p:cNvSpPr>
            <a:spLocks noGrp="1"/>
          </p:cNvSpPr>
          <p:nvPr>
            <p:ph type="chart" sz="quarter" idx="15"/>
          </p:nvPr>
        </p:nvSpPr>
        <p:spPr>
          <a:xfrm>
            <a:off x="393192" y="1728216"/>
            <a:ext cx="3968496" cy="3986784"/>
          </a:xfrm>
        </p:spPr>
        <p:txBody>
          <a:bodyPr/>
          <a:lstStyle>
            <a:lvl1pPr>
              <a:buNone/>
              <a:defRPr/>
            </a:lvl1pPr>
          </a:lstStyle>
          <a:p>
            <a:pPr lvl="0"/>
            <a:r>
              <a:rPr lang="en-US" noProof="0" dirty="0"/>
              <a:t>Click icon to add chart</a:t>
            </a:r>
          </a:p>
        </p:txBody>
      </p:sp>
    </p:spTree>
    <p:extLst>
      <p:ext uri="{BB962C8B-B14F-4D97-AF65-F5344CB8AC3E}">
        <p14:creationId xmlns:p14="http://schemas.microsoft.com/office/powerpoint/2010/main" val="9185155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rts (top)">
    <p:spTree>
      <p:nvGrpSpPr>
        <p:cNvPr id="1" name=""/>
        <p:cNvGrpSpPr/>
        <p:nvPr/>
      </p:nvGrpSpPr>
      <p:grpSpPr>
        <a:xfrm>
          <a:off x="0" y="0"/>
          <a:ext cx="0" cy="0"/>
          <a:chOff x="0" y="0"/>
          <a:chExt cx="0" cy="0"/>
        </a:xfrm>
      </p:grpSpPr>
      <p:sp>
        <p:nvSpPr>
          <p:cNvPr id="12" name="Text Placeholder 10"/>
          <p:cNvSpPr>
            <a:spLocks noGrp="1"/>
          </p:cNvSpPr>
          <p:nvPr>
            <p:ph type="body" sz="quarter" idx="14"/>
          </p:nvPr>
        </p:nvSpPr>
        <p:spPr>
          <a:xfrm>
            <a:off x="400050" y="5056632"/>
            <a:ext cx="8341614" cy="1243584"/>
          </a:xfrm>
        </p:spPr>
        <p:txBody>
          <a:bodyPr/>
          <a:lstStyle>
            <a:lvl1pPr marL="0" indent="0">
              <a:buNone/>
              <a:defRPr sz="1800">
                <a:latin typeface="Arial" pitchFamily="34" charset="0"/>
                <a:cs typeface="Arial" pitchFamily="34" charset="0"/>
              </a:defRPr>
            </a:lvl1pPr>
            <a:lvl2pPr>
              <a:defRPr sz="1800">
                <a:latin typeface="Arial" pitchFamily="34" charset="0"/>
                <a:cs typeface="Arial" pitchFamily="34" charset="0"/>
              </a:defRPr>
            </a:lvl2pPr>
            <a:lvl3pPr>
              <a:defRPr sz="1600">
                <a:latin typeface="Arial" pitchFamily="34" charset="0"/>
                <a:cs typeface="Arial" pitchFamily="34" charset="0"/>
              </a:defRPr>
            </a:lvl3pPr>
            <a:lvl4pPr>
              <a:defRPr sz="16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
        <p:nvSpPr>
          <p:cNvPr id="8" name="Chart Placeholder 7"/>
          <p:cNvSpPr>
            <a:spLocks noGrp="1"/>
          </p:cNvSpPr>
          <p:nvPr>
            <p:ph type="chart" sz="quarter" idx="15"/>
          </p:nvPr>
        </p:nvSpPr>
        <p:spPr>
          <a:xfrm>
            <a:off x="438912" y="1197864"/>
            <a:ext cx="8275320" cy="3383280"/>
          </a:xfrm>
        </p:spPr>
        <p:txBody>
          <a:bodyPr/>
          <a:lstStyle>
            <a:lvl1pPr>
              <a:buNone/>
              <a:defRPr/>
            </a:lvl1pPr>
          </a:lstStyle>
          <a:p>
            <a:pPr lvl="0"/>
            <a:r>
              <a:rPr lang="en-US" noProof="0" dirty="0"/>
              <a:t>Click icon to add chart</a:t>
            </a:r>
          </a:p>
        </p:txBody>
      </p:sp>
    </p:spTree>
    <p:extLst>
      <p:ext uri="{BB962C8B-B14F-4D97-AF65-F5344CB8AC3E}">
        <p14:creationId xmlns:p14="http://schemas.microsoft.com/office/powerpoint/2010/main" val="2936557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5" name="Text Placeholder 4"/>
          <p:cNvSpPr>
            <a:spLocks noGrp="1"/>
          </p:cNvSpPr>
          <p:nvPr>
            <p:ph type="body" sz="quarter" idx="10"/>
          </p:nvPr>
        </p:nvSpPr>
        <p:spPr>
          <a:xfrm>
            <a:off x="400050" y="1155700"/>
            <a:ext cx="8337550" cy="5137150"/>
          </a:xfrm>
        </p:spPr>
        <p:txBody>
          <a:bodyPr/>
          <a:lstStyle/>
          <a:p>
            <a:pPr lvl="0"/>
            <a:r>
              <a:rPr lang="en-US"/>
              <a:t>Click to edit Master text styles</a:t>
            </a:r>
          </a:p>
        </p:txBody>
      </p:sp>
    </p:spTree>
    <p:extLst>
      <p:ext uri="{BB962C8B-B14F-4D97-AF65-F5344CB8AC3E}">
        <p14:creationId xmlns:p14="http://schemas.microsoft.com/office/powerpoint/2010/main" val="30334172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sume">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a:xfrm>
            <a:off x="402336" y="3044952"/>
            <a:ext cx="4005072" cy="3246120"/>
          </a:xfrm>
        </p:spPr>
        <p:txBody>
          <a:bodyPr/>
          <a:lstStyle>
            <a:lvl1pPr marL="0" indent="0">
              <a:defRPr sz="2000">
                <a:solidFill>
                  <a:schemeClr val="tx1"/>
                </a:solidFill>
                <a:latin typeface="Arial" pitchFamily="34" charset="0"/>
                <a:cs typeface="Arial" pitchFamily="34" charset="0"/>
              </a:defRPr>
            </a:lvl1pPr>
            <a:lvl2pPr>
              <a:defRPr sz="18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402336" y="411480"/>
            <a:ext cx="8339328" cy="365760"/>
          </a:xfrm>
          <a:prstGeom prst="rect">
            <a:avLst/>
          </a:prstGeom>
        </p:spPr>
        <p:txBody>
          <a:bodyPr/>
          <a:lstStyle>
            <a:lvl1pPr>
              <a:defRPr sz="2400"/>
            </a:lvl1pPr>
          </a:lstStyle>
          <a:p>
            <a:r>
              <a:rPr lang="en-US"/>
              <a:t>Click to edit Master title style</a:t>
            </a:r>
            <a:endParaRPr lang="en-US" dirty="0"/>
          </a:p>
        </p:txBody>
      </p:sp>
      <p:sp>
        <p:nvSpPr>
          <p:cNvPr id="6" name="Text Placeholder 10"/>
          <p:cNvSpPr>
            <a:spLocks noGrp="1"/>
          </p:cNvSpPr>
          <p:nvPr>
            <p:ph type="body" sz="quarter" idx="14"/>
          </p:nvPr>
        </p:nvSpPr>
        <p:spPr>
          <a:xfrm>
            <a:off x="4736592" y="3044952"/>
            <a:ext cx="4005072" cy="3246120"/>
          </a:xfrm>
        </p:spPr>
        <p:txBody>
          <a:bodyPr/>
          <a:lstStyle>
            <a:lvl1pPr marL="0" indent="0">
              <a:defRPr sz="2000">
                <a:latin typeface="Arial" pitchFamily="34" charset="0"/>
                <a:cs typeface="Arial" pitchFamily="34" charset="0"/>
              </a:defRPr>
            </a:lvl1pPr>
            <a:lvl2pPr>
              <a:defRPr sz="1800">
                <a:latin typeface="Arial" pitchFamily="34" charset="0"/>
                <a:cs typeface="Arial" pitchFamily="34" charset="0"/>
              </a:defRPr>
            </a:lvl2pPr>
            <a:lvl3pPr>
              <a:defRPr sz="1800">
                <a:latin typeface="Arial" pitchFamily="34" charset="0"/>
                <a:cs typeface="Arial" pitchFamily="34" charset="0"/>
              </a:defRPr>
            </a:lvl3pPr>
            <a:lvl4pPr>
              <a:defRPr sz="1800">
                <a:latin typeface="Arial" pitchFamily="34" charset="0"/>
                <a:cs typeface="Arial" pitchFamily="34" charset="0"/>
              </a:defRPr>
            </a:lvl4pPr>
            <a:lvl5pPr>
              <a:defRPr sz="1600">
                <a:latin typeface="Arial" pitchFamily="34"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8598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tab pos="3889375"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tab pos="3889375" algn="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tab pos="3883025"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tab pos="3889375" algn="r"/>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tab pos="3889375" algn="r"/>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p:txBody>
          <a:bodyPr/>
          <a:lstStyle/>
          <a:p>
            <a:r>
              <a:rPr lang="en-US"/>
              <a:t>Click to edit Master title style</a:t>
            </a:r>
          </a:p>
        </p:txBody>
      </p:sp>
      <p:sp>
        <p:nvSpPr>
          <p:cNvPr id="11" name="TextBox 10"/>
          <p:cNvSpPr txBox="1"/>
          <p:nvPr userDrawn="1"/>
        </p:nvSpPr>
        <p:spPr>
          <a:xfrm>
            <a:off x="750627" y="6461794"/>
            <a:ext cx="1787857" cy="369332"/>
          </a:xfrm>
          <a:prstGeom prst="rect">
            <a:avLst/>
          </a:prstGeom>
          <a:solidFill>
            <a:schemeClr val="bg1"/>
          </a:solidFill>
        </p:spPr>
        <p:txBody>
          <a:bodyPr wrap="square" rtlCol="0">
            <a:spAutoFit/>
          </a:bodyPr>
          <a:lstStyle/>
          <a:p>
            <a:pPr>
              <a:spcBef>
                <a:spcPts val="600"/>
              </a:spcBef>
            </a:pPr>
            <a:endParaRPr lang="en-US" sz="1800" dirty="0" err="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Tree>
    <p:extLst>
      <p:ext uri="{BB962C8B-B14F-4D97-AF65-F5344CB8AC3E}">
        <p14:creationId xmlns:p14="http://schemas.microsoft.com/office/powerpoint/2010/main" val="24133637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0050" y="407988"/>
            <a:ext cx="8337550" cy="365125"/>
          </a:xfrm>
        </p:spPr>
        <p:txBody>
          <a:bodyPr/>
          <a:lstStyle>
            <a:lvl1pPr>
              <a:defRPr sz="2400"/>
            </a:lvl1pPr>
          </a:lstStyle>
          <a:p>
            <a:r>
              <a:rPr lang="en-US"/>
              <a:t>Click to edit Master title style</a:t>
            </a:r>
            <a:endParaRPr lang="en-US" dirty="0"/>
          </a:p>
        </p:txBody>
      </p:sp>
      <p:sp>
        <p:nvSpPr>
          <p:cNvPr id="3" name="Table Placeholder 2"/>
          <p:cNvSpPr>
            <a:spLocks noGrp="1"/>
          </p:cNvSpPr>
          <p:nvPr>
            <p:ph type="tbl" idx="1"/>
          </p:nvPr>
        </p:nvSpPr>
        <p:spPr>
          <a:xfrm>
            <a:off x="400050" y="1154113"/>
            <a:ext cx="8337550" cy="5135562"/>
          </a:xfrm>
        </p:spPr>
        <p:txBody>
          <a:bodyPr/>
          <a:lstStyle/>
          <a:p>
            <a:pPr lvl="0"/>
            <a:r>
              <a:rPr lang="en-US" noProof="0" dirty="0"/>
              <a:t>Click icon to add table</a:t>
            </a:r>
          </a:p>
        </p:txBody>
      </p:sp>
    </p:spTree>
    <p:extLst>
      <p:ext uri="{BB962C8B-B14F-4D97-AF65-F5344CB8AC3E}">
        <p14:creationId xmlns:p14="http://schemas.microsoft.com/office/powerpoint/2010/main" val="26699214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SHP_223"/>
          <p:cNvSpPr txBox="1">
            <a:spLocks/>
          </p:cNvSpPr>
          <p:nvPr userDrawn="1"/>
        </p:nvSpPr>
        <p:spPr bwMode="auto">
          <a:xfrm>
            <a:off x="3330575" y="1019175"/>
            <a:ext cx="4005263" cy="1193800"/>
          </a:xfrm>
          <a:prstGeom prst="rect">
            <a:avLst/>
          </a:prstGeom>
        </p:spPr>
        <p:txBody>
          <a:bodyPr/>
          <a:lstStyle/>
          <a:p>
            <a:pPr marL="227013" lvl="1" indent="-225425" algn="l">
              <a:lnSpc>
                <a:spcPct val="106000"/>
              </a:lnSpc>
              <a:spcBef>
                <a:spcPct val="40000"/>
              </a:spcBef>
              <a:buClr>
                <a:srgbClr val="000000"/>
              </a:buClr>
              <a:buFont typeface="Wingdings 2" pitchFamily="18" charset="2"/>
              <a:buChar char="¡"/>
              <a:defRPr/>
            </a:pPr>
            <a:r>
              <a:rPr lang="en-US" sz="1800" b="0" dirty="0">
                <a:solidFill>
                  <a:srgbClr val="000000"/>
                </a:solidFill>
                <a:latin typeface="Arial" charset="0"/>
                <a:cs typeface="Arial" charset="0"/>
              </a:rPr>
              <a:t>Bullet</a:t>
            </a:r>
          </a:p>
          <a:p>
            <a:pPr marL="342900" indent="-342900" algn="l">
              <a:lnSpc>
                <a:spcPct val="106000"/>
              </a:lnSpc>
              <a:spcBef>
                <a:spcPct val="40000"/>
              </a:spcBef>
              <a:buClr>
                <a:srgbClr val="000000"/>
              </a:buClr>
              <a:buSzPct val="80000"/>
              <a:buFont typeface="Wingdings" pitchFamily="2" charset="2"/>
              <a:buNone/>
              <a:defRPr/>
            </a:pPr>
            <a:endParaRPr lang="en-US" sz="1800" b="0" dirty="0">
              <a:solidFill>
                <a:srgbClr val="000000"/>
              </a:solidFill>
              <a:latin typeface="Arial" charset="0"/>
              <a:cs typeface="Arial" charset="0"/>
            </a:endParaRPr>
          </a:p>
        </p:txBody>
      </p:sp>
    </p:spTree>
    <p:extLst>
      <p:ext uri="{BB962C8B-B14F-4D97-AF65-F5344CB8AC3E}">
        <p14:creationId xmlns:p14="http://schemas.microsoft.com/office/powerpoint/2010/main" val="334054934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0050" y="407988"/>
            <a:ext cx="8337550" cy="365125"/>
          </a:xfrm>
        </p:spPr>
        <p:txBody>
          <a:bodyPr/>
          <a:lstStyle/>
          <a:p>
            <a:r>
              <a:rPr lang="en-US"/>
              <a:t>Click to edit Master title style</a:t>
            </a:r>
          </a:p>
        </p:txBody>
      </p:sp>
      <p:sp>
        <p:nvSpPr>
          <p:cNvPr id="3" name="Content Placeholder 2"/>
          <p:cNvSpPr>
            <a:spLocks noGrp="1"/>
          </p:cNvSpPr>
          <p:nvPr>
            <p:ph idx="1"/>
          </p:nvPr>
        </p:nvSpPr>
        <p:spPr>
          <a:xfrm>
            <a:off x="400050" y="1154113"/>
            <a:ext cx="8337550" cy="5135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132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10" name="Content Placeholder 20"/>
          <p:cNvSpPr>
            <a:spLocks noGrp="1"/>
          </p:cNvSpPr>
          <p:nvPr>
            <p:ph sz="quarter" idx="12"/>
          </p:nvPr>
        </p:nvSpPr>
        <p:spPr bwMode="gray">
          <a:xfrm>
            <a:off x="411479" y="1399032"/>
            <a:ext cx="8330184" cy="4887468"/>
          </a:xfrm>
          <a:prstGeom prst="rect">
            <a:avLst/>
          </a:prstGeom>
        </p:spPr>
        <p:txBody>
          <a:bodyPr vert="horz" lIns="0" tIns="0" rIns="0" bIns="0" rtlCol="0">
            <a:noAutofit/>
          </a:bodyPr>
          <a:lstStyle>
            <a:lvl1pPr marL="0" marR="0" indent="0" algn="l" defTabSz="914400" rtl="0" eaLnBrk="1" fontAlgn="base" latinLnBrk="0" hangingPunct="1">
              <a:lnSpc>
                <a:spcPct val="100000"/>
              </a:lnSpc>
              <a:spcBef>
                <a:spcPts val="2200"/>
              </a:spcBef>
              <a:spcAft>
                <a:spcPct val="0"/>
              </a:spcAft>
              <a:buClrTx/>
              <a:buSzTx/>
              <a:buFont typeface="Arial" pitchFamily="34" charset="0"/>
              <a:buNone/>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3038"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5pPr>
            <a:lvl6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Click to edit Master text styles</a:t>
            </a:r>
          </a:p>
        </p:txBody>
      </p:sp>
      <p:sp>
        <p:nvSpPr>
          <p:cNvPr id="5"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
        <p:nvSpPr>
          <p:cNvPr id="6" name="TextBox 5"/>
          <p:cNvSpPr txBox="1"/>
          <p:nvPr userDrawn="1"/>
        </p:nvSpPr>
        <p:spPr>
          <a:xfrm>
            <a:off x="750627" y="6461794"/>
            <a:ext cx="1787857" cy="369332"/>
          </a:xfrm>
          <a:prstGeom prst="rect">
            <a:avLst/>
          </a:prstGeom>
          <a:solidFill>
            <a:schemeClr val="bg1"/>
          </a:solidFill>
        </p:spPr>
        <p:txBody>
          <a:bodyPr wrap="square" rtlCol="0">
            <a:spAutoFit/>
          </a:bodyPr>
          <a:lstStyle/>
          <a:p>
            <a:pPr>
              <a:spcBef>
                <a:spcPts val="600"/>
              </a:spcBef>
            </a:pPr>
            <a:endParaRPr lang="en-US" sz="1800" dirty="0" err="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1" name="Content Placeholder 20"/>
          <p:cNvSpPr>
            <a:spLocks noGrp="1"/>
          </p:cNvSpPr>
          <p:nvPr>
            <p:ph sz="quarter" idx="11"/>
          </p:nvPr>
        </p:nvSpPr>
        <p:spPr bwMode="gray">
          <a:xfrm>
            <a:off x="411479"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Click to edit Master text styles</a:t>
            </a:r>
          </a:p>
        </p:txBody>
      </p:sp>
      <p:sp>
        <p:nvSpPr>
          <p:cNvPr id="6"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
        <p:nvSpPr>
          <p:cNvPr id="7" name="Content Placeholder 20"/>
          <p:cNvSpPr>
            <a:spLocks noGrp="1"/>
          </p:cNvSpPr>
          <p:nvPr>
            <p:ph sz="quarter" idx="14"/>
          </p:nvPr>
        </p:nvSpPr>
        <p:spPr bwMode="gray">
          <a:xfrm>
            <a:off x="4724400" y="1399029"/>
            <a:ext cx="3999155"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12" name="Text Placeholder 18"/>
          <p:cNvSpPr>
            <a:spLocks noGrp="1"/>
          </p:cNvSpPr>
          <p:nvPr>
            <p:ph type="body" sz="quarter" idx="13"/>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Click to edit Master text styles</a:t>
            </a:r>
          </a:p>
        </p:txBody>
      </p:sp>
      <p:sp>
        <p:nvSpPr>
          <p:cNvPr id="7"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
        <p:nvSpPr>
          <p:cNvPr id="8" name="Content Placeholder 20"/>
          <p:cNvSpPr>
            <a:spLocks noGrp="1"/>
          </p:cNvSpPr>
          <p:nvPr>
            <p:ph sz="quarter" idx="11"/>
          </p:nvPr>
        </p:nvSpPr>
        <p:spPr bwMode="gray">
          <a:xfrm>
            <a:off x="411480"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0"/>
          <p:cNvSpPr>
            <a:spLocks noGrp="1"/>
          </p:cNvSpPr>
          <p:nvPr>
            <p:ph sz="quarter" idx="14"/>
          </p:nvPr>
        </p:nvSpPr>
        <p:spPr bwMode="gray">
          <a:xfrm>
            <a:off x="3245624"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0"/>
          <p:cNvSpPr>
            <a:spLocks noGrp="1"/>
          </p:cNvSpPr>
          <p:nvPr>
            <p:ph sz="quarter" idx="15"/>
          </p:nvPr>
        </p:nvSpPr>
        <p:spPr bwMode="gray">
          <a:xfrm>
            <a:off x="6069209" y="1399029"/>
            <a:ext cx="2651760" cy="4887471"/>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noAutofit/>
          </a:bodyPr>
          <a:lstStyle>
            <a:lvl1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R="0" algn="l" defTabSz="914400" rtl="0" eaLnBrk="1" fontAlgn="base" latinLnBrk="0" hangingPunct="1">
              <a:lnSpc>
                <a:spcPct val="100000"/>
              </a:lnSpc>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3pPr>
            <a:lvl4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smtClean="0">
                <a:ln>
                  <a:noFill/>
                </a:ln>
                <a:solidFill>
                  <a:schemeClr val="tx2"/>
                </a:solidFill>
                <a:effectLst/>
                <a:latin typeface="+mn-lt"/>
                <a:ea typeface="+mn-ea"/>
                <a:cs typeface="Arial" pitchFamily="34" charset="0"/>
              </a:defRPr>
            </a:lvl4pPr>
            <a:lvl5pPr marR="0" algn="l" defTabSz="914400" rtl="0" eaLnBrk="1" fontAlgn="base" latinLnBrk="0" hangingPunct="1">
              <a:lnSpc>
                <a:spcPct val="100000"/>
              </a:lnSpc>
              <a:spcAft>
                <a:spcPct val="0"/>
              </a:spcAft>
              <a:buFont typeface="Arial" pitchFamily="34" charset="0"/>
              <a:tabLst/>
              <a:defRPr kumimoji="0" lang="en-US" sz="1600" b="0" i="0" u="none" strike="noStrike" kern="1200" cap="none" normalizeH="0" baseline="0" dirty="0">
                <a:ln>
                  <a:noFill/>
                </a:ln>
                <a:solidFill>
                  <a:schemeClr val="tx2"/>
                </a:solidFill>
                <a:effectLst/>
                <a:latin typeface="+mn-lt"/>
                <a:ea typeface="+mn-ea"/>
                <a:cs typeface="Arial" pitchFamily="34" charset="0"/>
              </a:defRPr>
            </a:lvl5pPr>
            <a:lvl6pPr>
              <a:tabLst>
                <a:tab pos="3889375" algn="r"/>
              </a:tabLst>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8" y="1873249"/>
            <a:ext cx="8330184" cy="4280807"/>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bwMode="gray">
          <a:xfrm>
            <a:off x="414338" y="1397000"/>
            <a:ext cx="8330184" cy="276999"/>
          </a:xfrm>
          <a:prstGeom prst="rect">
            <a:avLst/>
          </a:prstGeom>
        </p:spPr>
        <p:txBody>
          <a:bodyPr>
            <a:spAutoFit/>
          </a:bodyPr>
          <a:lstStyle>
            <a:lvl1pPr>
              <a:defRPr sz="1800" b="1">
                <a:latin typeface="+mj-lt"/>
              </a:defRPr>
            </a:lvl1pPr>
          </a:lstStyle>
          <a:p>
            <a:pPr lvl="0"/>
            <a:r>
              <a:rPr lang="en-US"/>
              <a:t>Click to edit Master text styles</a:t>
            </a:r>
          </a:p>
        </p:txBody>
      </p:sp>
      <p:sp>
        <p:nvSpPr>
          <p:cNvPr id="7"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chemeClr val="tx2"/>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a:t>Click to edit Master text styles</a:t>
            </a:r>
          </a:p>
        </p:txBody>
      </p:sp>
      <p:sp>
        <p:nvSpPr>
          <p:cNvPr id="13" name="Text Placeholder 18"/>
          <p:cNvSpPr>
            <a:spLocks noGrp="1"/>
          </p:cNvSpPr>
          <p:nvPr>
            <p:ph type="body" sz="quarter" idx="16"/>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Click to edit Master text styles</a:t>
            </a:r>
          </a:p>
        </p:txBody>
      </p:sp>
      <p:sp>
        <p:nvSpPr>
          <p:cNvPr id="8"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Graph">
    <p:spTree>
      <p:nvGrpSpPr>
        <p:cNvPr id="1" name=""/>
        <p:cNvGrpSpPr/>
        <p:nvPr/>
      </p:nvGrpSpPr>
      <p:grpSpPr>
        <a:xfrm>
          <a:off x="0" y="0"/>
          <a:ext cx="0" cy="0"/>
          <a:chOff x="0" y="0"/>
          <a:chExt cx="0" cy="0"/>
        </a:xfrm>
      </p:grpSpPr>
      <p:sp>
        <p:nvSpPr>
          <p:cNvPr id="6" name="Content Placeholder 20"/>
          <p:cNvSpPr>
            <a:spLocks noGrp="1"/>
          </p:cNvSpPr>
          <p:nvPr>
            <p:ph sz="quarter" idx="11"/>
          </p:nvPr>
        </p:nvSpPr>
        <p:spPr bwMode="gray">
          <a:xfrm>
            <a:off x="411479" y="1873248"/>
            <a:ext cx="3999155" cy="4280808"/>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bwMode="gray">
          <a:xfrm>
            <a:off x="414338" y="1397000"/>
            <a:ext cx="3995928" cy="276999"/>
          </a:xfrm>
          <a:prstGeom prst="rect">
            <a:avLst/>
          </a:prstGeom>
        </p:spPr>
        <p:txBody>
          <a:bodyPr>
            <a:spAutoFit/>
          </a:bodyPr>
          <a:lstStyle>
            <a:lvl1pPr>
              <a:defRPr sz="1800" b="1">
                <a:latin typeface="+mj-lt"/>
              </a:defRPr>
            </a:lvl1pPr>
          </a:lstStyle>
          <a:p>
            <a:pPr lvl="0"/>
            <a:r>
              <a:rPr lang="en-US"/>
              <a:t>Click to edit Master text styles</a:t>
            </a:r>
          </a:p>
        </p:txBody>
      </p:sp>
      <p:sp>
        <p:nvSpPr>
          <p:cNvPr id="14" name="Text Placeholder 13"/>
          <p:cNvSpPr>
            <a:spLocks noGrp="1"/>
          </p:cNvSpPr>
          <p:nvPr>
            <p:ph type="body" sz="quarter" idx="15"/>
          </p:nvPr>
        </p:nvSpPr>
        <p:spPr bwMode="gray">
          <a:xfrm>
            <a:off x="411479" y="6153912"/>
            <a:ext cx="3995928" cy="128016"/>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a:t>Click to edit Master text styles</a:t>
            </a:r>
          </a:p>
        </p:txBody>
      </p:sp>
      <p:sp>
        <p:nvSpPr>
          <p:cNvPr id="15" name="Text Placeholder 13"/>
          <p:cNvSpPr>
            <a:spLocks noGrp="1"/>
          </p:cNvSpPr>
          <p:nvPr>
            <p:ph type="body" sz="quarter" idx="16"/>
          </p:nvPr>
        </p:nvSpPr>
        <p:spPr bwMode="gray">
          <a:xfrm>
            <a:off x="4737846" y="6153912"/>
            <a:ext cx="3995928" cy="128016"/>
          </a:xfrm>
          <a:prstGeom prst="rect">
            <a:avLst/>
          </a:prstGeom>
          <a:noFill/>
          <a:ln w="12700" algn="ctr">
            <a:noFill/>
            <a:miter lim="800000"/>
            <a:headEnd/>
            <a:tailEnd/>
          </a:ln>
        </p:spPr>
        <p:txBody>
          <a:bodyPr lIns="0" tIns="0" rIns="0" bIns="0" anchor="b">
            <a:spAutoFit/>
          </a:bodyPr>
          <a:lstStyle>
            <a:lvl1pPr algn="l" rtl="0" fontAlgn="base">
              <a:lnSpc>
                <a:spcPct val="100000"/>
              </a:lnSpc>
              <a:spcBef>
                <a:spcPct val="0"/>
              </a:spcBef>
              <a:spcAft>
                <a:spcPct val="0"/>
              </a:spcAft>
              <a:defRPr lang="en-US" sz="800" b="0" kern="1200" smtClean="0">
                <a:solidFill>
                  <a:srgbClr val="002776"/>
                </a:solidFill>
                <a:latin typeface="Arial" pitchFamily="34" charset="0"/>
                <a:ea typeface="+mn-ea"/>
                <a:cs typeface="Arial" pitchFamily="34" charset="0"/>
              </a:defRPr>
            </a:lvl1pPr>
            <a:lvl2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2pPr>
            <a:lvl3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3pPr>
            <a:lvl4pPr algn="l" rtl="0" fontAlgn="base">
              <a:spcBef>
                <a:spcPct val="0"/>
              </a:spcBef>
              <a:spcAft>
                <a:spcPct val="0"/>
              </a:spcAft>
              <a:defRPr lang="en-US" sz="800" b="0" kern="1200" smtClean="0">
                <a:solidFill>
                  <a:schemeClr val="tx1"/>
                </a:solidFill>
                <a:latin typeface="Arial" pitchFamily="34" charset="0"/>
                <a:ea typeface="+mn-ea"/>
                <a:cs typeface="Arial" pitchFamily="34" charset="0"/>
              </a:defRPr>
            </a:lvl4pPr>
            <a:lvl5pPr algn="l" rtl="0" fontAlgn="base">
              <a:spcBef>
                <a:spcPct val="0"/>
              </a:spcBef>
              <a:spcAft>
                <a:spcPct val="0"/>
              </a:spcAft>
              <a:defRPr lang="en-US" sz="800" b="0" kern="1200" dirty="0">
                <a:solidFill>
                  <a:schemeClr val="tx1"/>
                </a:solidFill>
                <a:latin typeface="Arial" pitchFamily="34" charset="0"/>
                <a:ea typeface="+mn-ea"/>
                <a:cs typeface="Arial" pitchFamily="34" charset="0"/>
              </a:defRPr>
            </a:lvl5pPr>
          </a:lstStyle>
          <a:p>
            <a:pPr lvl="0"/>
            <a:r>
              <a:rPr lang="en-US"/>
              <a:t>Click to edit Master text styles</a:t>
            </a:r>
          </a:p>
        </p:txBody>
      </p:sp>
      <p:sp>
        <p:nvSpPr>
          <p:cNvPr id="17" name="Text Placeholder 18"/>
          <p:cNvSpPr>
            <a:spLocks noGrp="1"/>
          </p:cNvSpPr>
          <p:nvPr>
            <p:ph type="body" sz="quarter" idx="17"/>
          </p:nvPr>
        </p:nvSpPr>
        <p:spPr bwMode="gray">
          <a:xfrm>
            <a:off x="414338" y="779463"/>
            <a:ext cx="8330184" cy="307777"/>
          </a:xfrm>
          <a:prstGeom prst="rect">
            <a:avLst/>
          </a:prstGeom>
          <a:noFill/>
          <a:ln w="9525" algn="ctr">
            <a:noFill/>
            <a:miter lim="800000"/>
            <a:headEnd/>
            <a:tailEnd/>
          </a:ln>
          <a:effectLst/>
        </p:spPr>
        <p:txBody>
          <a:bodyPr vert="horz" wrap="square" lIns="0" tIns="0" rIns="0" bIns="0" numCol="1" anchor="t" anchorCtr="0" compatLnSpc="1">
            <a:prstTxWarp prst="textNoShape">
              <a:avLst/>
            </a:prstTxWarp>
            <a:spAutoFit/>
          </a:bodyPr>
          <a:lstStyle>
            <a:lvl1pPr>
              <a:defRPr kumimoji="0" lang="en-US" sz="2000" b="0" i="0" u="none" strike="noStrike" kern="1200" cap="none" spc="0" normalizeH="0" baseline="0" noProof="0" dirty="0" smtClean="0">
                <a:ln>
                  <a:noFill/>
                </a:ln>
                <a:solidFill>
                  <a:schemeClr val="tx2"/>
                </a:solidFill>
                <a:effectLst/>
                <a:uLnTx/>
                <a:uFillTx/>
                <a:latin typeface="+mj-lt"/>
                <a:ea typeface="+mn-ea"/>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Click to edit Master text styles</a:t>
            </a:r>
          </a:p>
        </p:txBody>
      </p:sp>
      <p:sp>
        <p:nvSpPr>
          <p:cNvPr id="10"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lvl1pPr>
              <a:defRPr>
                <a:latin typeface="+mj-lt"/>
              </a:defRPr>
            </a:lvl1p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
        <p:nvSpPr>
          <p:cNvPr id="11" name="Content Placeholder 20"/>
          <p:cNvSpPr>
            <a:spLocks noGrp="1"/>
          </p:cNvSpPr>
          <p:nvPr>
            <p:ph sz="quarter" idx="18"/>
          </p:nvPr>
        </p:nvSpPr>
        <p:spPr bwMode="gray">
          <a:xfrm>
            <a:off x="4724400" y="1873248"/>
            <a:ext cx="3999155" cy="4280808"/>
          </a:xfrm>
          <a:prstGeom prst="rect">
            <a:avLst/>
          </a:prstGeom>
        </p:spPr>
        <p:txBody>
          <a:bodyPr/>
          <a:lstStyle>
            <a:lvl1pPr>
              <a:defRPr>
                <a:latin typeface="+mn-lt"/>
              </a:defRPr>
            </a:lvl1pPr>
            <a:lvl2pPr>
              <a:defRPr lang="en-US" sz="1800" kern="1200" dirty="0" smtClean="0">
                <a:solidFill>
                  <a:schemeClr val="tx2"/>
                </a:solidFill>
                <a:latin typeface="+mn-lt"/>
                <a:ea typeface="+mn-ea"/>
                <a:cs typeface="+mn-cs"/>
              </a:defRPr>
            </a:lvl2pPr>
            <a:lvl3pPr>
              <a:defRPr lang="en-US" sz="1600" kern="1200" dirty="0" smtClean="0">
                <a:solidFill>
                  <a:schemeClr val="tx2"/>
                </a:solidFill>
                <a:latin typeface="+mn-lt"/>
                <a:ea typeface="+mn-ea"/>
                <a:cs typeface="+mn-cs"/>
              </a:defRPr>
            </a:lvl3pPr>
            <a:lvl4pPr>
              <a:defRPr lang="en-US" sz="1600" kern="1200" dirty="0" smtClean="0">
                <a:solidFill>
                  <a:schemeClr val="tx2"/>
                </a:solidFill>
                <a:latin typeface="+mn-lt"/>
                <a:ea typeface="+mn-ea"/>
                <a:cs typeface="+mn-cs"/>
              </a:defRPr>
            </a:lvl4pPr>
            <a:lvl5pPr>
              <a:defRPr lang="en-US" sz="16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bwMode="gray">
          <a:xfrm>
            <a:off x="4727259" y="1397000"/>
            <a:ext cx="3995928" cy="276999"/>
          </a:xfrm>
          <a:prstGeom prst="rect">
            <a:avLst/>
          </a:prstGeom>
        </p:spPr>
        <p:txBody>
          <a:bodyPr>
            <a:spAutoFit/>
          </a:bodyPr>
          <a:lstStyle>
            <a:lvl1pPr>
              <a:defRPr sz="1800" b="1">
                <a:latin typeface="+mj-lt"/>
              </a:defRPr>
            </a:lvl1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image" Target="../media/image4.jpeg"/><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slideLayout" Target="../slideLayouts/slideLayout4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image" Target="../media/image3.png"/><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17"/>
          <p:cNvSpPr>
            <a:spLocks noChangeArrowheads="1"/>
          </p:cNvSpPr>
          <p:nvPr/>
        </p:nvSpPr>
        <p:spPr bwMode="gray">
          <a:xfrm>
            <a:off x="5965825" y="6656388"/>
            <a:ext cx="2774950" cy="107722"/>
          </a:xfrm>
          <a:prstGeom prst="rect">
            <a:avLst/>
          </a:prstGeom>
          <a:noFill/>
          <a:ln w="25400" algn="ctr">
            <a:noFill/>
            <a:miter lim="800000"/>
            <a:headEnd/>
            <a:tailEnd/>
          </a:ln>
        </p:spPr>
        <p:txBody>
          <a:bodyPr lIns="0" tIns="0" rIns="0" bIns="0" anchor="b">
            <a:spAutoFit/>
          </a:bodyPr>
          <a:lstStyle/>
          <a:p>
            <a:pPr algn="r">
              <a:spcBef>
                <a:spcPct val="0"/>
              </a:spcBef>
            </a:pPr>
            <a:r>
              <a:rPr lang="en-US" sz="700" b="0" dirty="0">
                <a:solidFill>
                  <a:schemeClr val="tx2"/>
                </a:solidFill>
              </a:rPr>
              <a:t>Copyright © 2012 Deloitte Development LLC. All rights reserved.</a:t>
            </a:r>
          </a:p>
        </p:txBody>
      </p:sp>
      <p:sp>
        <p:nvSpPr>
          <p:cNvPr id="19" name="Slide Number Placeholder 9"/>
          <p:cNvSpPr>
            <a:spLocks/>
          </p:cNvSpPr>
          <p:nvPr/>
        </p:nvSpPr>
        <p:spPr bwMode="gray">
          <a:xfrm>
            <a:off x="414338" y="6640513"/>
            <a:ext cx="268287" cy="138499"/>
          </a:xfrm>
          <a:prstGeom prst="rect">
            <a:avLst/>
          </a:prstGeom>
          <a:noFill/>
          <a:ln w="9525">
            <a:noFill/>
            <a:miter lim="800000"/>
            <a:headEnd/>
            <a:tailEnd/>
          </a:ln>
        </p:spPr>
        <p:txBody>
          <a:bodyPr lIns="0" tIns="0" rIns="0" bIns="0" anchor="b">
            <a:spAutoFit/>
          </a:bodyPr>
          <a:lstStyle/>
          <a:p>
            <a:pPr algn="l">
              <a:spcBef>
                <a:spcPct val="0"/>
              </a:spcBef>
            </a:pPr>
            <a:fld id="{86C77FDF-45C5-4665-AAEE-45520AE6BEA9}" type="slidenum">
              <a:rPr lang="en-US" sz="900">
                <a:solidFill>
                  <a:schemeClr val="tx2"/>
                </a:solidFill>
              </a:rPr>
              <a:pPr algn="l">
                <a:spcBef>
                  <a:spcPct val="0"/>
                </a:spcBef>
              </a:pPr>
              <a:t>‹#›</a:t>
            </a:fld>
            <a:endParaRPr lang="en-US" sz="900" dirty="0">
              <a:solidFill>
                <a:schemeClr val="tx2"/>
              </a:solidFill>
            </a:endParaRPr>
          </a:p>
        </p:txBody>
      </p:sp>
      <p:sp>
        <p:nvSpPr>
          <p:cNvPr id="20" name="Footer Placeholder 10"/>
          <p:cNvSpPr>
            <a:spLocks/>
          </p:cNvSpPr>
          <p:nvPr/>
        </p:nvSpPr>
        <p:spPr bwMode="gray">
          <a:xfrm>
            <a:off x="803275" y="6640513"/>
            <a:ext cx="4318000" cy="138499"/>
          </a:xfrm>
          <a:prstGeom prst="rect">
            <a:avLst/>
          </a:prstGeom>
          <a:noFill/>
          <a:ln w="9525">
            <a:noFill/>
            <a:miter lim="800000"/>
            <a:headEnd/>
            <a:tailEnd/>
          </a:ln>
        </p:spPr>
        <p:txBody>
          <a:bodyPr lIns="0" tIns="0" rIns="0" bIns="0" anchor="b">
            <a:spAutoFit/>
          </a:bodyPr>
          <a:lstStyle/>
          <a:p>
            <a:pPr algn="l">
              <a:spcBef>
                <a:spcPct val="0"/>
              </a:spcBef>
            </a:pPr>
            <a:r>
              <a:rPr lang="en-US" sz="900" b="0" dirty="0">
                <a:solidFill>
                  <a:schemeClr val="tx2"/>
                </a:solidFill>
              </a:rPr>
              <a:t>Process Integration (PI) overview</a:t>
            </a:r>
          </a:p>
        </p:txBody>
      </p:sp>
      <p:sp>
        <p:nvSpPr>
          <p:cNvPr id="11" name="Title Placeholder 10"/>
          <p:cNvSpPr>
            <a:spLocks noGrp="1"/>
          </p:cNvSpPr>
          <p:nvPr>
            <p:ph type="title"/>
          </p:nvPr>
        </p:nvSpPr>
        <p:spPr bwMode="gray">
          <a:xfrm>
            <a:off x="414338" y="450279"/>
            <a:ext cx="8330184" cy="329184"/>
          </a:xfrm>
          <a:prstGeom prst="rect">
            <a:avLst/>
          </a:prstGeom>
        </p:spPr>
        <p:txBody>
          <a:bodyPr lIns="0" tIns="0" rIns="0" bIns="0" anchor="b" anchorCtr="0">
            <a:spAutoFit/>
          </a:bodyPr>
          <a:lstStyle/>
          <a:p>
            <a:pPr marL="0" marR="0" lvl="0" indent="0" algn="l" defTabSz="914400" rtl="0" eaLnBrk="0" fontAlgn="base" latinLnBrk="0" hangingPunct="0">
              <a:lnSpc>
                <a:spcPct val="90000"/>
              </a:lnSpc>
              <a:spcBef>
                <a:spcPct val="0"/>
              </a:spcBef>
              <a:spcAft>
                <a:spcPct val="0"/>
              </a:spcAft>
              <a:buClrTx/>
              <a:buSzTx/>
              <a:buFontTx/>
              <a:buNone/>
              <a:tabLst/>
              <a:defRPr/>
            </a:pPr>
            <a:r>
              <a:rPr lang="en-US"/>
              <a:t>Click to edit Master title style</a:t>
            </a:r>
            <a:endParaRPr lang="en-US" dirty="0"/>
          </a:p>
        </p:txBody>
      </p:sp>
      <p:sp>
        <p:nvSpPr>
          <p:cNvPr id="16" name="Text Placeholder 15"/>
          <p:cNvSpPr>
            <a:spLocks noGrp="1"/>
          </p:cNvSpPr>
          <p:nvPr>
            <p:ph type="body" idx="1"/>
          </p:nvPr>
        </p:nvSpPr>
        <p:spPr bwMode="gray">
          <a:xfrm>
            <a:off x="411480" y="1400175"/>
            <a:ext cx="8330184" cy="1497846"/>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883" r:id="rId1"/>
    <p:sldLayoutId id="2147483901" r:id="rId2"/>
    <p:sldLayoutId id="2147483907" r:id="rId3"/>
    <p:sldLayoutId id="2147483908" r:id="rId4"/>
    <p:sldLayoutId id="2147483898" r:id="rId5"/>
    <p:sldLayoutId id="2147483904" r:id="rId6"/>
    <p:sldLayoutId id="2147483906" r:id="rId7"/>
    <p:sldLayoutId id="2147483905" r:id="rId8"/>
    <p:sldLayoutId id="2147483897" r:id="rId9"/>
    <p:sldLayoutId id="2147483899" r:id="rId10"/>
    <p:sldLayoutId id="2147483900" r:id="rId11"/>
    <p:sldLayoutId id="2147483910" r:id="rId12"/>
    <p:sldLayoutId id="2147483911" r:id="rId13"/>
  </p:sldLayoutIdLst>
  <p:hf hdr="0" ftr="0" dt="0"/>
  <p:txStyles>
    <p:titleStyle>
      <a:lvl1pPr algn="l" rtl="0" eaLnBrk="1" fontAlgn="base" hangingPunct="1">
        <a:lnSpc>
          <a:spcPts val="2600"/>
        </a:lnSpc>
        <a:spcBef>
          <a:spcPct val="0"/>
        </a:spcBef>
        <a:spcAft>
          <a:spcPct val="0"/>
        </a:spcAft>
        <a:defRPr kumimoji="0" lang="en-US" sz="2400" b="1" i="0" u="none" strike="noStrike" kern="1200" cap="none" spc="0" normalizeH="0" baseline="0" noProof="0" dirty="0" smtClean="0">
          <a:ln>
            <a:noFill/>
          </a:ln>
          <a:solidFill>
            <a:schemeClr val="tx2"/>
          </a:solidFill>
          <a:effectLst/>
          <a:uLnTx/>
          <a:uFillTx/>
          <a:latin typeface="+mj-lt"/>
          <a:ea typeface="+mj-ea"/>
          <a:cs typeface="+mj-cs"/>
        </a:defRPr>
      </a:lvl1pPr>
      <a:lvl2pPr algn="l" rtl="0" eaLnBrk="1" fontAlgn="base" hangingPunct="1">
        <a:lnSpc>
          <a:spcPct val="90000"/>
        </a:lnSpc>
        <a:spcBef>
          <a:spcPct val="0"/>
        </a:spcBef>
        <a:spcAft>
          <a:spcPct val="0"/>
        </a:spcAft>
        <a:defRPr b="1">
          <a:solidFill>
            <a:schemeClr val="tx1"/>
          </a:solidFill>
          <a:latin typeface="Arial" charset="0"/>
        </a:defRPr>
      </a:lvl2pPr>
      <a:lvl3pPr algn="l" rtl="0" eaLnBrk="1" fontAlgn="base" hangingPunct="1">
        <a:lnSpc>
          <a:spcPct val="90000"/>
        </a:lnSpc>
        <a:spcBef>
          <a:spcPct val="0"/>
        </a:spcBef>
        <a:spcAft>
          <a:spcPct val="0"/>
        </a:spcAft>
        <a:defRPr b="1">
          <a:solidFill>
            <a:schemeClr val="tx1"/>
          </a:solidFill>
          <a:latin typeface="Arial" charset="0"/>
        </a:defRPr>
      </a:lvl3pPr>
      <a:lvl4pPr algn="l" rtl="0" eaLnBrk="1" fontAlgn="base" hangingPunct="1">
        <a:lnSpc>
          <a:spcPct val="90000"/>
        </a:lnSpc>
        <a:spcBef>
          <a:spcPct val="0"/>
        </a:spcBef>
        <a:spcAft>
          <a:spcPct val="0"/>
        </a:spcAft>
        <a:defRPr b="1">
          <a:solidFill>
            <a:schemeClr val="tx1"/>
          </a:solidFill>
          <a:latin typeface="Arial" charset="0"/>
        </a:defRPr>
      </a:lvl4pPr>
      <a:lvl5pPr algn="l" rtl="0" eaLnBrk="1" fontAlgn="base" hangingPunct="1">
        <a:lnSpc>
          <a:spcPct val="90000"/>
        </a:lnSpc>
        <a:spcBef>
          <a:spcPct val="0"/>
        </a:spcBef>
        <a:spcAft>
          <a:spcPct val="0"/>
        </a:spcAft>
        <a:defRPr b="1">
          <a:solidFill>
            <a:schemeClr val="tx1"/>
          </a:solidFill>
          <a:latin typeface="Arial" charset="0"/>
        </a:defRPr>
      </a:lvl5pPr>
      <a:lvl6pPr marL="457200" algn="l" rtl="0" eaLnBrk="1" fontAlgn="base" hangingPunct="1">
        <a:spcBef>
          <a:spcPct val="0"/>
        </a:spcBef>
        <a:spcAft>
          <a:spcPct val="0"/>
        </a:spcAft>
        <a:defRPr sz="2400" b="1">
          <a:solidFill>
            <a:schemeClr val="accent1"/>
          </a:solidFill>
          <a:latin typeface="Arial" charset="0"/>
        </a:defRPr>
      </a:lvl6pPr>
      <a:lvl7pPr marL="914400" algn="l" rtl="0" eaLnBrk="1" fontAlgn="base" hangingPunct="1">
        <a:spcBef>
          <a:spcPct val="0"/>
        </a:spcBef>
        <a:spcAft>
          <a:spcPct val="0"/>
        </a:spcAft>
        <a:defRPr sz="2400" b="1">
          <a:solidFill>
            <a:schemeClr val="accent1"/>
          </a:solidFill>
          <a:latin typeface="Arial" charset="0"/>
        </a:defRPr>
      </a:lvl7pPr>
      <a:lvl8pPr marL="1371600" algn="l" rtl="0" eaLnBrk="1" fontAlgn="base" hangingPunct="1">
        <a:spcBef>
          <a:spcPct val="0"/>
        </a:spcBef>
        <a:spcAft>
          <a:spcPct val="0"/>
        </a:spcAft>
        <a:defRPr sz="2400" b="1">
          <a:solidFill>
            <a:schemeClr val="accent1"/>
          </a:solidFill>
          <a:latin typeface="Arial" charset="0"/>
        </a:defRPr>
      </a:lvl8pPr>
      <a:lvl9pPr marL="1828800" algn="l" rtl="0" eaLnBrk="1" fontAlgn="base" hangingPunct="1">
        <a:spcBef>
          <a:spcPct val="0"/>
        </a:spcBef>
        <a:spcAft>
          <a:spcPct val="0"/>
        </a:spcAft>
        <a:defRPr sz="2400" b="1">
          <a:solidFill>
            <a:schemeClr val="accent1"/>
          </a:solidFill>
          <a:latin typeface="Arial" charset="0"/>
        </a:defRPr>
      </a:lvl9pPr>
    </p:titleStyle>
    <p:bodyStyle>
      <a:lvl1pPr marR="0" indent="0" algn="l" defTabSz="914400" rtl="0" eaLnBrk="1" fontAlgn="base" latinLnBrk="0" hangingPunct="1">
        <a:lnSpc>
          <a:spcPct val="100000"/>
        </a:lnSpc>
        <a:spcBef>
          <a:spcPts val="2200"/>
        </a:spcBef>
        <a:spcAft>
          <a:spcPct val="0"/>
        </a:spcAft>
        <a:buFont typeface="Arial" pitchFamily="34" charset="0"/>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1pPr>
      <a:lvl2pPr marL="174625" marR="0" indent="-174625" algn="l" defTabSz="914400" rtl="0" eaLnBrk="1" fontAlgn="base" latinLnBrk="0" hangingPunct="1">
        <a:lnSpc>
          <a:spcPct val="100000"/>
        </a:lnSpc>
        <a:spcBef>
          <a:spcPts val="400"/>
        </a:spcBef>
        <a:spcAft>
          <a:spcPct val="0"/>
        </a:spcAft>
        <a:buFont typeface="Arial" pitchFamily="34" charset="0"/>
        <a:buChar char="•"/>
        <a:tabLst/>
        <a:defRPr kumimoji="0" lang="en-US" sz="1800" b="0" i="0" u="none" strike="noStrike" kern="1200" cap="none" normalizeH="0" baseline="0" dirty="0" smtClean="0">
          <a:ln>
            <a:noFill/>
          </a:ln>
          <a:solidFill>
            <a:schemeClr val="tx2"/>
          </a:solidFill>
          <a:effectLst/>
          <a:latin typeface="+mn-lt"/>
          <a:ea typeface="+mn-ea"/>
          <a:cs typeface="Arial" pitchFamily="34" charset="0"/>
        </a:defRPr>
      </a:lvl2pPr>
      <a:lvl3pPr marL="341313" indent="-171450" algn="l" rtl="0" eaLnBrk="1" fontAlgn="base" hangingPunct="1">
        <a:lnSpc>
          <a:spcPct val="100000"/>
        </a:lnSpc>
        <a:spcBef>
          <a:spcPts val="400"/>
        </a:spcBef>
        <a:spcAft>
          <a:spcPct val="0"/>
        </a:spcAft>
        <a:buFont typeface="Arial" pitchFamily="34" charset="0"/>
        <a:buChar char="–"/>
        <a:defRPr lang="en-US" sz="1600" kern="1200" dirty="0" smtClean="0">
          <a:solidFill>
            <a:schemeClr val="tx2"/>
          </a:solidFill>
          <a:latin typeface="+mn-lt"/>
          <a:ea typeface="+mn-ea"/>
          <a:cs typeface="+mn-cs"/>
        </a:defRPr>
      </a:lvl3pPr>
      <a:lvl4pPr marL="515938" marR="0" indent="-174625" algn="l" defTabSz="914400"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4pPr>
      <a:lvl5pPr marL="688975" marR="0" indent="-173038" algn="l" defTabSz="914400" rtl="0" eaLnBrk="1" fontAlgn="base" latinLnBrk="0" hangingPunct="1">
        <a:lnSpc>
          <a:spcPct val="100000"/>
        </a:lnSpc>
        <a:spcBef>
          <a:spcPts val="400"/>
        </a:spcBef>
        <a:spcAft>
          <a:spcPct val="0"/>
        </a:spcAft>
        <a:buFont typeface="Arial" pitchFamily="34" charset="0"/>
        <a:buChar char="–"/>
        <a:tabLst/>
        <a:defRPr kumimoji="0" lang="en-US" sz="1600" b="0" i="0" u="none" strike="noStrike" kern="1200" cap="none" normalizeH="0" baseline="0" dirty="0" smtClean="0">
          <a:ln>
            <a:noFill/>
          </a:ln>
          <a:solidFill>
            <a:schemeClr val="tx2"/>
          </a:solidFill>
          <a:effectLst/>
          <a:latin typeface="Arial" pitchFamily="34" charset="0"/>
          <a:ea typeface="+mn-ea"/>
          <a:cs typeface="Arial" pitchFamily="34" charset="0"/>
        </a:defRPr>
      </a:lvl5pPr>
      <a:lvl6pPr marL="666750" marR="0" indent="-166688" algn="l" defTabSz="914400" rtl="0" eaLnBrk="1" fontAlgn="base" latinLnBrk="0" hangingPunct="1">
        <a:lnSpc>
          <a:spcPct val="100000"/>
        </a:lnSpc>
        <a:spcBef>
          <a:spcPts val="400"/>
        </a:spcBef>
        <a:spcAft>
          <a:spcPct val="0"/>
        </a:spcAft>
        <a:buFont typeface="Arial" pitchFamily="34" charset="0"/>
        <a:buChar char="–"/>
        <a:tabLst/>
        <a:defRPr kumimoji="0" lang="en-US" sz="1000" b="0" i="0" u="none" strike="noStrike" kern="1200" cap="none" normalizeH="0" baseline="0" dirty="0" smtClean="0">
          <a:ln>
            <a:noFill/>
          </a:ln>
          <a:solidFill>
            <a:schemeClr val="tx2"/>
          </a:solidFill>
          <a:effectLst/>
          <a:latin typeface="Arial" pitchFamily="34" charset="0"/>
          <a:ea typeface="+mn-ea"/>
          <a:cs typeface="Arial" pitchFamily="34" charset="0"/>
        </a:defRPr>
      </a:lvl6pPr>
      <a:lvl7pPr marL="1079500" indent="-184150"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7pPr>
      <a:lvl8pPr marL="1252538" indent="-173038"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8pPr>
      <a:lvl9pPr marL="1435100" indent="-182563" algn="l" defTabSz="914400" rtl="0" eaLnBrk="1" latinLnBrk="0" hangingPunct="1">
        <a:spcBef>
          <a:spcPts val="0"/>
        </a:spcBef>
        <a:spcAft>
          <a:spcPts val="300"/>
        </a:spcAft>
        <a:buFont typeface="Arial" pitchFamily="34" charset="0"/>
        <a:buChar char="‒"/>
        <a:defRPr sz="14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chemeClr val="bg1"/>
        </a:solidFill>
        <a:effectLst/>
      </p:bgPr>
    </p:bg>
    <p:spTree>
      <p:nvGrpSpPr>
        <p:cNvPr id="1" name=""/>
        <p:cNvGrpSpPr/>
        <p:nvPr/>
      </p:nvGrpSpPr>
      <p:grpSpPr>
        <a:xfrm>
          <a:off x="0" y="0"/>
          <a:ext cx="0" cy="0"/>
          <a:chOff x="0" y="0"/>
          <a:chExt cx="0" cy="0"/>
        </a:xfrm>
      </p:grpSpPr>
      <p:sp>
        <p:nvSpPr>
          <p:cNvPr id="20482" name="MSTSHP_01"/>
          <p:cNvSpPr>
            <a:spLocks noGrp="1" noChangeArrowheads="1"/>
          </p:cNvSpPr>
          <p:nvPr>
            <p:ph type="title"/>
          </p:nvPr>
        </p:nvSpPr>
        <p:spPr bwMode="invGray">
          <a:xfrm>
            <a:off x="400050" y="407988"/>
            <a:ext cx="8337550" cy="3651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en-US"/>
              <a:t>Click to edit Master title style</a:t>
            </a:r>
          </a:p>
        </p:txBody>
      </p:sp>
      <p:sp>
        <p:nvSpPr>
          <p:cNvPr id="20483" name="MSTSHP_02"/>
          <p:cNvSpPr>
            <a:spLocks noGrp="1" noChangeArrowheads="1"/>
          </p:cNvSpPr>
          <p:nvPr>
            <p:ph type="body" idx="1"/>
          </p:nvPr>
        </p:nvSpPr>
        <p:spPr bwMode="invGray">
          <a:xfrm>
            <a:off x="400050" y="1154113"/>
            <a:ext cx="8337550" cy="51355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699717" name="Text Box 5"/>
          <p:cNvSpPr txBox="1">
            <a:spLocks noChangeArrowheads="1"/>
          </p:cNvSpPr>
          <p:nvPr/>
        </p:nvSpPr>
        <p:spPr bwMode="invGray">
          <a:xfrm>
            <a:off x="4386263" y="6619875"/>
            <a:ext cx="373062" cy="193675"/>
          </a:xfrm>
          <a:prstGeom prst="rect">
            <a:avLst/>
          </a:prstGeom>
          <a:noFill/>
          <a:ln w="12700">
            <a:noFill/>
            <a:miter lim="800000"/>
            <a:headEnd/>
            <a:tailEnd/>
          </a:ln>
          <a:effectLst>
            <a:prstShdw prst="shdw17" dist="17961" dir="2700000">
              <a:srgbClr val="DDDDDD">
                <a:gamma/>
                <a:shade val="60000"/>
                <a:invGamma/>
              </a:srgbClr>
            </a:prstShdw>
          </a:effectLst>
        </p:spPr>
        <p:txBody>
          <a:bodyPr wrap="none" lIns="0" tIns="0" rIns="0" bIns="0" anchor="b" anchorCtr="1">
            <a:spAutoFit/>
          </a:bodyPr>
          <a:lstStyle/>
          <a:p>
            <a:pPr eaLnBrk="0" hangingPunct="0">
              <a:lnSpc>
                <a:spcPct val="106000"/>
              </a:lnSpc>
              <a:spcBef>
                <a:spcPct val="0"/>
              </a:spcBef>
              <a:buClr>
                <a:srgbClr val="000000"/>
              </a:buClr>
              <a:buSzPct val="65000"/>
              <a:buFont typeface="Wingdings" pitchFamily="2" charset="2"/>
              <a:buNone/>
              <a:defRPr/>
            </a:pPr>
            <a:r>
              <a:rPr lang="en-US" sz="1200" b="0" dirty="0">
                <a:solidFill>
                  <a:srgbClr val="000000"/>
                </a:solidFill>
                <a:latin typeface="Arial" charset="0"/>
                <a:cs typeface="Arial" charset="0"/>
              </a:rPr>
              <a:t>- </a:t>
            </a:r>
            <a:fld id="{3B9E3D2F-1C7C-4718-A262-617263824A3D}" type="slidenum">
              <a:rPr lang="en-US" sz="1200" b="0">
                <a:solidFill>
                  <a:srgbClr val="000000"/>
                </a:solidFill>
                <a:latin typeface="Arial" charset="0"/>
                <a:cs typeface="Arial" charset="0"/>
              </a:rPr>
              <a:pPr eaLnBrk="0" hangingPunct="0">
                <a:lnSpc>
                  <a:spcPct val="106000"/>
                </a:lnSpc>
                <a:spcBef>
                  <a:spcPct val="0"/>
                </a:spcBef>
                <a:buClr>
                  <a:srgbClr val="000000"/>
                </a:buClr>
                <a:buSzPct val="65000"/>
                <a:buFont typeface="Wingdings" pitchFamily="2" charset="2"/>
                <a:buNone/>
                <a:defRPr/>
              </a:pPr>
              <a:t>‹#›</a:t>
            </a:fld>
            <a:r>
              <a:rPr lang="en-US" sz="1200" b="0" dirty="0">
                <a:solidFill>
                  <a:srgbClr val="000000"/>
                </a:solidFill>
                <a:latin typeface="Arial" charset="0"/>
                <a:cs typeface="Arial" charset="0"/>
              </a:rPr>
              <a:t> -</a:t>
            </a:r>
          </a:p>
        </p:txBody>
      </p:sp>
      <p:sp>
        <p:nvSpPr>
          <p:cNvPr id="3699759" name="Line 47"/>
          <p:cNvSpPr>
            <a:spLocks noChangeShapeType="1"/>
          </p:cNvSpPr>
          <p:nvPr/>
        </p:nvSpPr>
        <p:spPr bwMode="invGray">
          <a:xfrm>
            <a:off x="401638" y="803275"/>
            <a:ext cx="8335962" cy="0"/>
          </a:xfrm>
          <a:prstGeom prst="line">
            <a:avLst/>
          </a:prstGeom>
          <a:noFill/>
          <a:ln w="28575">
            <a:solidFill>
              <a:schemeClr val="accent1"/>
            </a:solidFill>
            <a:round/>
            <a:headEnd/>
            <a:tailEnd/>
          </a:ln>
          <a:effectLst/>
        </p:spPr>
        <p:txBody>
          <a:bodyPr wrap="none" anchor="ctr"/>
          <a:lstStyle/>
          <a:p>
            <a:pPr algn="l">
              <a:lnSpc>
                <a:spcPct val="106000"/>
              </a:lnSpc>
              <a:spcBef>
                <a:spcPct val="0"/>
              </a:spcBef>
              <a:buFont typeface="Wingdings 2" pitchFamily="18" charset="2"/>
              <a:buNone/>
              <a:defRPr/>
            </a:pPr>
            <a:endParaRPr lang="en-US" sz="2400" b="0" dirty="0">
              <a:solidFill>
                <a:srgbClr val="000000"/>
              </a:solidFill>
              <a:latin typeface="Arial" charset="0"/>
              <a:cs typeface="Arial" charset="0"/>
            </a:endParaRPr>
          </a:p>
        </p:txBody>
      </p:sp>
      <p:pic>
        <p:nvPicPr>
          <p:cNvPr id="20488" name="Picture 50" descr="DEL_COL"/>
          <p:cNvPicPr>
            <a:picLocks noChangeArrowheads="1"/>
          </p:cNvPicPr>
          <p:nvPr/>
        </p:nvPicPr>
        <p:blipFill>
          <a:blip r:embed="rId32" cstate="print"/>
          <a:srcRect/>
          <a:stretch>
            <a:fillRect/>
          </a:stretch>
        </p:blipFill>
        <p:spPr bwMode="gray">
          <a:xfrm>
            <a:off x="395288" y="6616700"/>
            <a:ext cx="868362" cy="165100"/>
          </a:xfrm>
          <a:prstGeom prst="rect">
            <a:avLst/>
          </a:prstGeom>
          <a:noFill/>
          <a:ln w="9525">
            <a:noFill/>
            <a:miter lim="800000"/>
            <a:headEnd/>
            <a:tailEnd/>
          </a:ln>
        </p:spPr>
      </p:pic>
      <p:pic>
        <p:nvPicPr>
          <p:cNvPr id="8" name="Picture 7" descr="SAP CoE.jpg"/>
          <p:cNvPicPr>
            <a:picLocks noChangeAspect="1"/>
          </p:cNvPicPr>
          <p:nvPr userDrawn="1"/>
        </p:nvPicPr>
        <p:blipFill>
          <a:blip r:embed="rId33" cstate="print"/>
          <a:stretch>
            <a:fillRect/>
          </a:stretch>
        </p:blipFill>
        <p:spPr>
          <a:xfrm>
            <a:off x="8187070" y="5901070"/>
            <a:ext cx="946297" cy="946297"/>
          </a:xfrm>
          <a:prstGeom prst="rect">
            <a:avLst/>
          </a:prstGeom>
        </p:spPr>
      </p:pic>
    </p:spTree>
    <p:extLst>
      <p:ext uri="{BB962C8B-B14F-4D97-AF65-F5344CB8AC3E}">
        <p14:creationId xmlns:p14="http://schemas.microsoft.com/office/powerpoint/2010/main" val="1431279925"/>
      </p:ext>
    </p:extLst>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 id="2147483930" r:id="rId18"/>
    <p:sldLayoutId id="2147483931" r:id="rId19"/>
    <p:sldLayoutId id="2147483932" r:id="rId20"/>
    <p:sldLayoutId id="2147483933" r:id="rId21"/>
    <p:sldLayoutId id="2147483934" r:id="rId22"/>
    <p:sldLayoutId id="2147483935" r:id="rId23"/>
    <p:sldLayoutId id="2147483936" r:id="rId24"/>
    <p:sldLayoutId id="2147483937" r:id="rId25"/>
    <p:sldLayoutId id="2147483938" r:id="rId26"/>
    <p:sldLayoutId id="2147483939" r:id="rId27"/>
    <p:sldLayoutId id="2147483940" r:id="rId28"/>
    <p:sldLayoutId id="2147483941" r:id="rId29"/>
    <p:sldLayoutId id="2147483942" r:id="rId30"/>
  </p:sldLayoutIdLst>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Arial" charset="0"/>
        </a:defRPr>
      </a:lvl2pPr>
      <a:lvl3pPr algn="l" rtl="0" eaLnBrk="1" fontAlgn="base" hangingPunct="1">
        <a:spcBef>
          <a:spcPct val="0"/>
        </a:spcBef>
        <a:spcAft>
          <a:spcPct val="0"/>
        </a:spcAft>
        <a:defRPr sz="2400" b="1">
          <a:solidFill>
            <a:schemeClr val="tx1"/>
          </a:solidFill>
          <a:latin typeface="Arial" charset="0"/>
        </a:defRPr>
      </a:lvl3pPr>
      <a:lvl4pPr algn="l" rtl="0" eaLnBrk="1" fontAlgn="base" hangingPunct="1">
        <a:spcBef>
          <a:spcPct val="0"/>
        </a:spcBef>
        <a:spcAft>
          <a:spcPct val="0"/>
        </a:spcAft>
        <a:defRPr sz="2400" b="1">
          <a:solidFill>
            <a:schemeClr val="tx1"/>
          </a:solidFill>
          <a:latin typeface="Arial" charset="0"/>
        </a:defRPr>
      </a:lvl4pPr>
      <a:lvl5pPr algn="l" rtl="0" eaLnBrk="1" fontAlgn="base" hangingPunct="1">
        <a:spcBef>
          <a:spcPct val="0"/>
        </a:spcBef>
        <a:spcAft>
          <a:spcPct val="0"/>
        </a:spcAft>
        <a:defRPr sz="2400" b="1">
          <a:solidFill>
            <a:schemeClr val="tx1"/>
          </a:solidFill>
          <a:latin typeface="Arial" charset="0"/>
        </a:defRPr>
      </a:lvl5pPr>
      <a:lvl6pPr marL="457200" algn="l" rtl="0" eaLnBrk="1" fontAlgn="base" hangingPunct="1">
        <a:spcBef>
          <a:spcPct val="0"/>
        </a:spcBef>
        <a:spcAft>
          <a:spcPct val="0"/>
        </a:spcAft>
        <a:defRPr sz="2400" b="1">
          <a:solidFill>
            <a:schemeClr val="tx1"/>
          </a:solidFill>
          <a:latin typeface="Arial" charset="0"/>
        </a:defRPr>
      </a:lvl6pPr>
      <a:lvl7pPr marL="914400" algn="l" rtl="0" eaLnBrk="1" fontAlgn="base" hangingPunct="1">
        <a:spcBef>
          <a:spcPct val="0"/>
        </a:spcBef>
        <a:spcAft>
          <a:spcPct val="0"/>
        </a:spcAft>
        <a:defRPr sz="2400" b="1">
          <a:solidFill>
            <a:schemeClr val="tx1"/>
          </a:solidFill>
          <a:latin typeface="Arial" charset="0"/>
        </a:defRPr>
      </a:lvl7pPr>
      <a:lvl8pPr marL="1371600" algn="l" rtl="0" eaLnBrk="1" fontAlgn="base" hangingPunct="1">
        <a:spcBef>
          <a:spcPct val="0"/>
        </a:spcBef>
        <a:spcAft>
          <a:spcPct val="0"/>
        </a:spcAft>
        <a:defRPr sz="2400" b="1">
          <a:solidFill>
            <a:schemeClr val="tx1"/>
          </a:solidFill>
          <a:latin typeface="Arial" charset="0"/>
        </a:defRPr>
      </a:lvl8pPr>
      <a:lvl9pPr marL="1828800" algn="l" rtl="0" eaLnBrk="1" fontAlgn="base" hangingPunct="1">
        <a:spcBef>
          <a:spcPct val="0"/>
        </a:spcBef>
        <a:spcAft>
          <a:spcPct val="0"/>
        </a:spcAft>
        <a:defRPr sz="2400" b="1">
          <a:solidFill>
            <a:schemeClr val="tx1"/>
          </a:solidFill>
          <a:latin typeface="Arial" charset="0"/>
        </a:defRPr>
      </a:lvl9pPr>
    </p:titleStyle>
    <p:bodyStyle>
      <a:lvl1pPr marL="342900" indent="-342900" algn="l" rtl="0" eaLnBrk="1" fontAlgn="base" hangingPunct="1">
        <a:lnSpc>
          <a:spcPct val="106000"/>
        </a:lnSpc>
        <a:spcBef>
          <a:spcPct val="40000"/>
        </a:spcBef>
        <a:spcAft>
          <a:spcPct val="0"/>
        </a:spcAft>
        <a:buClr>
          <a:schemeClr val="tx1"/>
        </a:buClr>
        <a:buSzPct val="80000"/>
        <a:buFont typeface="Wingdings" pitchFamily="2" charset="2"/>
        <a:defRPr>
          <a:solidFill>
            <a:schemeClr val="tx1"/>
          </a:solidFill>
          <a:latin typeface="+mn-lt"/>
          <a:ea typeface="+mn-ea"/>
          <a:cs typeface="+mn-cs"/>
        </a:defRPr>
      </a:lvl1pPr>
      <a:lvl2pPr marL="227013" indent="-225425" algn="l" rtl="0" eaLnBrk="1" fontAlgn="base" hangingPunct="1">
        <a:lnSpc>
          <a:spcPct val="106000"/>
        </a:lnSpc>
        <a:spcBef>
          <a:spcPct val="40000"/>
        </a:spcBef>
        <a:spcAft>
          <a:spcPct val="0"/>
        </a:spcAft>
        <a:buClr>
          <a:schemeClr val="tx1"/>
        </a:buClr>
        <a:buFont typeface="Wingdings 2" pitchFamily="18" charset="2"/>
        <a:buChar char="¡"/>
        <a:defRPr>
          <a:solidFill>
            <a:schemeClr val="tx1"/>
          </a:solidFill>
          <a:latin typeface="+mn-lt"/>
        </a:defRPr>
      </a:lvl2pPr>
      <a:lvl3pPr marL="457200" indent="-228600" algn="l" rtl="0" eaLnBrk="1" fontAlgn="base" hangingPunct="1">
        <a:lnSpc>
          <a:spcPct val="106000"/>
        </a:lnSpc>
        <a:spcBef>
          <a:spcPct val="20000"/>
        </a:spcBef>
        <a:spcAft>
          <a:spcPct val="0"/>
        </a:spcAft>
        <a:buClr>
          <a:schemeClr val="tx1"/>
        </a:buClr>
        <a:buFont typeface="Arial" charset="0"/>
        <a:buChar char="–"/>
        <a:defRPr sz="1600">
          <a:solidFill>
            <a:schemeClr val="tx1"/>
          </a:solidFill>
          <a:latin typeface="+mn-lt"/>
        </a:defRPr>
      </a:lvl3pPr>
      <a:lvl4pPr marL="681038" indent="-222250" algn="l" rtl="0" eaLnBrk="1" fontAlgn="base" hangingPunct="1">
        <a:lnSpc>
          <a:spcPct val="106000"/>
        </a:lnSpc>
        <a:spcBef>
          <a:spcPct val="20000"/>
        </a:spcBef>
        <a:spcAft>
          <a:spcPct val="0"/>
        </a:spcAft>
        <a:buClr>
          <a:schemeClr val="tx1"/>
        </a:buClr>
        <a:buChar char="•"/>
        <a:defRPr sz="1600">
          <a:solidFill>
            <a:schemeClr val="tx1"/>
          </a:solidFill>
          <a:latin typeface="+mn-lt"/>
        </a:defRPr>
      </a:lvl4pPr>
      <a:lvl5pPr marL="1722438" indent="-236538" algn="l" rtl="0" eaLnBrk="1" fontAlgn="base" hangingPunct="1">
        <a:spcBef>
          <a:spcPct val="20000"/>
        </a:spcBef>
        <a:spcAft>
          <a:spcPct val="0"/>
        </a:spcAft>
        <a:buClr>
          <a:schemeClr val="tx1"/>
        </a:buClr>
        <a:buChar char="–"/>
        <a:defRPr sz="1200">
          <a:solidFill>
            <a:schemeClr val="tx1"/>
          </a:solidFill>
          <a:latin typeface="+mn-lt"/>
        </a:defRPr>
      </a:lvl5pPr>
      <a:lvl6pPr marL="2179638" indent="-236538" algn="l" rtl="0" eaLnBrk="1" fontAlgn="base" hangingPunct="1">
        <a:spcBef>
          <a:spcPct val="20000"/>
        </a:spcBef>
        <a:spcAft>
          <a:spcPct val="0"/>
        </a:spcAft>
        <a:buClr>
          <a:schemeClr val="tx1"/>
        </a:buClr>
        <a:buChar char="–"/>
        <a:defRPr sz="1200">
          <a:solidFill>
            <a:schemeClr val="tx1"/>
          </a:solidFill>
          <a:latin typeface="+mn-lt"/>
        </a:defRPr>
      </a:lvl6pPr>
      <a:lvl7pPr marL="2636838" indent="-236538" algn="l" rtl="0" eaLnBrk="1" fontAlgn="base" hangingPunct="1">
        <a:spcBef>
          <a:spcPct val="20000"/>
        </a:spcBef>
        <a:spcAft>
          <a:spcPct val="0"/>
        </a:spcAft>
        <a:buClr>
          <a:schemeClr val="tx1"/>
        </a:buClr>
        <a:buChar char="–"/>
        <a:defRPr sz="1200">
          <a:solidFill>
            <a:schemeClr val="tx1"/>
          </a:solidFill>
          <a:latin typeface="+mn-lt"/>
        </a:defRPr>
      </a:lvl7pPr>
      <a:lvl8pPr marL="3094038" indent="-236538" algn="l" rtl="0" eaLnBrk="1" fontAlgn="base" hangingPunct="1">
        <a:spcBef>
          <a:spcPct val="20000"/>
        </a:spcBef>
        <a:spcAft>
          <a:spcPct val="0"/>
        </a:spcAft>
        <a:buClr>
          <a:schemeClr val="tx1"/>
        </a:buClr>
        <a:buChar char="–"/>
        <a:defRPr sz="1200">
          <a:solidFill>
            <a:schemeClr val="tx1"/>
          </a:solidFill>
          <a:latin typeface="+mn-lt"/>
        </a:defRPr>
      </a:lvl8pPr>
      <a:lvl9pPr marL="3551238" indent="-236538" algn="l" rtl="0" eaLnBrk="1" fontAlgn="base" hangingPunct="1">
        <a:spcBef>
          <a:spcPct val="20000"/>
        </a:spcBef>
        <a:spcAft>
          <a:spcPct val="0"/>
        </a:spcAft>
        <a:buClr>
          <a:schemeClr val="tx1"/>
        </a:buClr>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6.emf"/><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hyperlink" Target="http://www.deloitte.com/us/abou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450574" y="1126437"/>
            <a:ext cx="8229600" cy="5377991"/>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sz="1800" b="0" dirty="0">
              <a:ln>
                <a:solidFill>
                  <a:schemeClr val="tx1"/>
                </a:solidFill>
              </a:ln>
              <a:noFill/>
            </a:endParaRPr>
          </a:p>
        </p:txBody>
      </p:sp>
      <p:sp>
        <p:nvSpPr>
          <p:cNvPr id="14" name="Title 13"/>
          <p:cNvSpPr>
            <a:spLocks noGrp="1"/>
          </p:cNvSpPr>
          <p:nvPr>
            <p:ph type="ctrTitle"/>
          </p:nvPr>
        </p:nvSpPr>
        <p:spPr>
          <a:xfrm>
            <a:off x="730463" y="2518536"/>
            <a:ext cx="7610162" cy="366254"/>
          </a:xfrm>
        </p:spPr>
        <p:txBody>
          <a:bodyPr/>
          <a:lstStyle/>
          <a:p>
            <a:pPr algn="ctr"/>
            <a:r>
              <a:rPr lang="en-US" b="1" dirty="0">
                <a:solidFill>
                  <a:schemeClr val="tx1">
                    <a:lumMod val="50000"/>
                  </a:schemeClr>
                </a:solidFill>
                <a:latin typeface="+mj-lt"/>
              </a:rPr>
              <a:t>SAP Application Interface Framework (AIF)</a:t>
            </a:r>
          </a:p>
        </p:txBody>
      </p:sp>
      <p:sp>
        <p:nvSpPr>
          <p:cNvPr id="8" name="Rectangle 7"/>
          <p:cNvSpPr/>
          <p:nvPr/>
        </p:nvSpPr>
        <p:spPr>
          <a:xfrm>
            <a:off x="889486" y="3815864"/>
            <a:ext cx="3112673" cy="1791131"/>
          </a:xfrm>
          <a:prstGeom prst="rect">
            <a:avLst/>
          </a:prstGeom>
        </p:spPr>
        <p:txBody>
          <a:bodyPr wrap="square">
            <a:spAutoFit/>
          </a:bodyPr>
          <a:lstStyle/>
          <a:p>
            <a:pPr marL="231775" marR="0" lvl="0" indent="-231775" algn="l" defTabSz="914400" eaLnBrk="1" fontAlgn="auto" latinLnBrk="0" hangingPunct="1">
              <a:lnSpc>
                <a:spcPct val="108000"/>
              </a:lnSpc>
              <a:spcBef>
                <a:spcPct val="10000"/>
              </a:spcBef>
              <a:spcAft>
                <a:spcPts val="0"/>
              </a:spcAft>
              <a:buClr>
                <a:srgbClr val="000000"/>
              </a:buClr>
              <a:buSzTx/>
              <a:buFontTx/>
              <a:buNone/>
              <a:tabLst/>
              <a:defRPr/>
            </a:pPr>
            <a:r>
              <a:rPr lang="en-US" sz="1600" b="0" dirty="0">
                <a:solidFill>
                  <a:schemeClr val="tx1">
                    <a:lumMod val="50000"/>
                  </a:schemeClr>
                </a:solidFill>
                <a:ea typeface="+mj-ea"/>
              </a:rPr>
              <a:t>Krishnan Iyer</a:t>
            </a:r>
          </a:p>
          <a:p>
            <a:pPr marL="231775" marR="0" lvl="0" indent="-231775" algn="l" defTabSz="914400" eaLnBrk="1" fontAlgn="auto" latinLnBrk="0" hangingPunct="1">
              <a:lnSpc>
                <a:spcPct val="108000"/>
              </a:lnSpc>
              <a:spcBef>
                <a:spcPct val="10000"/>
              </a:spcBef>
              <a:spcAft>
                <a:spcPts val="0"/>
              </a:spcAft>
              <a:buClr>
                <a:srgbClr val="000000"/>
              </a:buClr>
              <a:buSzTx/>
              <a:buFontTx/>
              <a:buNone/>
              <a:tabLst/>
              <a:defRPr/>
            </a:pPr>
            <a:r>
              <a:rPr lang="en-US" sz="1600" b="0" dirty="0">
                <a:solidFill>
                  <a:schemeClr val="tx1">
                    <a:lumMod val="50000"/>
                  </a:schemeClr>
                </a:solidFill>
                <a:ea typeface="+mj-ea"/>
              </a:rPr>
              <a:t>Prem Shankar</a:t>
            </a:r>
          </a:p>
          <a:p>
            <a:pPr marL="231775" marR="0" lvl="0" indent="-231775" algn="l" defTabSz="914400" eaLnBrk="1" fontAlgn="auto" latinLnBrk="0" hangingPunct="1">
              <a:lnSpc>
                <a:spcPct val="108000"/>
              </a:lnSpc>
              <a:spcBef>
                <a:spcPct val="10000"/>
              </a:spcBef>
              <a:spcAft>
                <a:spcPts val="0"/>
              </a:spcAft>
              <a:buClr>
                <a:srgbClr val="000000"/>
              </a:buClr>
              <a:buSzTx/>
              <a:buFontTx/>
              <a:buNone/>
              <a:tabLst/>
              <a:defRPr/>
            </a:pPr>
            <a:r>
              <a:rPr lang="en-US" sz="1600" b="0" dirty="0">
                <a:solidFill>
                  <a:schemeClr val="tx1">
                    <a:lumMod val="50000"/>
                  </a:schemeClr>
                </a:solidFill>
                <a:ea typeface="+mj-ea"/>
              </a:rPr>
              <a:t>Avishek Sengupta</a:t>
            </a:r>
          </a:p>
          <a:p>
            <a:pPr marL="231775" marR="0" lvl="0" indent="-231775" algn="l" defTabSz="914400" eaLnBrk="1" fontAlgn="auto" latinLnBrk="0" hangingPunct="1">
              <a:lnSpc>
                <a:spcPct val="108000"/>
              </a:lnSpc>
              <a:spcBef>
                <a:spcPct val="10000"/>
              </a:spcBef>
              <a:spcAft>
                <a:spcPts val="0"/>
              </a:spcAft>
              <a:buClr>
                <a:srgbClr val="000000"/>
              </a:buClr>
              <a:buSzTx/>
              <a:buFontTx/>
              <a:buNone/>
              <a:tabLst/>
              <a:defRPr/>
            </a:pPr>
            <a:r>
              <a:rPr lang="en-US" sz="1600" b="0" dirty="0">
                <a:solidFill>
                  <a:schemeClr val="tx1">
                    <a:lumMod val="50000"/>
                  </a:schemeClr>
                </a:solidFill>
                <a:ea typeface="+mj-ea"/>
              </a:rPr>
              <a:t>Abhishek Juyal</a:t>
            </a:r>
          </a:p>
          <a:p>
            <a:pPr marL="231775" marR="0" lvl="0" indent="-231775" algn="l" defTabSz="914400" eaLnBrk="1" fontAlgn="auto" latinLnBrk="0" hangingPunct="1">
              <a:lnSpc>
                <a:spcPct val="108000"/>
              </a:lnSpc>
              <a:spcBef>
                <a:spcPct val="10000"/>
              </a:spcBef>
              <a:spcAft>
                <a:spcPts val="0"/>
              </a:spcAft>
              <a:buClr>
                <a:srgbClr val="000000"/>
              </a:buClr>
              <a:buSzTx/>
              <a:buFontTx/>
              <a:buNone/>
              <a:tabLst/>
              <a:defRPr/>
            </a:pPr>
            <a:r>
              <a:rPr lang="en-US" sz="1600" b="0" dirty="0">
                <a:solidFill>
                  <a:schemeClr val="tx1">
                    <a:lumMod val="50000"/>
                  </a:schemeClr>
                </a:solidFill>
                <a:ea typeface="+mj-ea"/>
              </a:rPr>
              <a:t>Aditya Kamat</a:t>
            </a:r>
          </a:p>
          <a:p>
            <a:pPr marL="231775" marR="0" lvl="0" indent="-231775" algn="l" defTabSz="914400" eaLnBrk="1" fontAlgn="auto" latinLnBrk="0" hangingPunct="1">
              <a:lnSpc>
                <a:spcPct val="108000"/>
              </a:lnSpc>
              <a:spcBef>
                <a:spcPct val="10000"/>
              </a:spcBef>
              <a:spcAft>
                <a:spcPts val="0"/>
              </a:spcAft>
              <a:buClr>
                <a:srgbClr val="000000"/>
              </a:buClr>
              <a:buSzTx/>
              <a:buFontTx/>
              <a:buNone/>
              <a:tabLst/>
              <a:defRPr/>
            </a:pPr>
            <a:r>
              <a:rPr lang="en-US" sz="1600" b="0" dirty="0">
                <a:solidFill>
                  <a:schemeClr val="tx1">
                    <a:lumMod val="50000"/>
                  </a:schemeClr>
                </a:solidFill>
                <a:ea typeface="+mj-ea"/>
              </a:rPr>
              <a:t>Deepika Velivela</a:t>
            </a:r>
          </a:p>
        </p:txBody>
      </p:sp>
      <p:sp>
        <p:nvSpPr>
          <p:cNvPr id="5" name="Rectangle 4"/>
          <p:cNvSpPr/>
          <p:nvPr/>
        </p:nvSpPr>
        <p:spPr>
          <a:xfrm>
            <a:off x="5109319" y="5532193"/>
            <a:ext cx="3112673" cy="629018"/>
          </a:xfrm>
          <a:prstGeom prst="rect">
            <a:avLst/>
          </a:prstGeom>
        </p:spPr>
        <p:txBody>
          <a:bodyPr wrap="square">
            <a:spAutoFit/>
          </a:bodyPr>
          <a:lstStyle/>
          <a:p>
            <a:pPr marL="231775" marR="0" lvl="0" indent="-231775" algn="l" defTabSz="914400" eaLnBrk="1" fontAlgn="auto" latinLnBrk="0" hangingPunct="1">
              <a:lnSpc>
                <a:spcPct val="108000"/>
              </a:lnSpc>
              <a:spcBef>
                <a:spcPct val="10000"/>
              </a:spcBef>
              <a:spcAft>
                <a:spcPts val="0"/>
              </a:spcAft>
              <a:buClr>
                <a:srgbClr val="000000"/>
              </a:buClr>
              <a:buSzTx/>
              <a:buFontTx/>
              <a:buNone/>
              <a:tabLst/>
              <a:defRPr/>
            </a:pPr>
            <a:r>
              <a:rPr lang="en-US" sz="1600" b="0" dirty="0">
                <a:solidFill>
                  <a:schemeClr val="tx1">
                    <a:lumMod val="50000"/>
                  </a:schemeClr>
                </a:solidFill>
                <a:ea typeface="+mj-ea"/>
              </a:rPr>
              <a:t>Deloitte Consulting LLP</a:t>
            </a:r>
          </a:p>
          <a:p>
            <a:pPr marL="231775" marR="0" lvl="0" indent="-231775" algn="l" defTabSz="914400" eaLnBrk="1" fontAlgn="auto" latinLnBrk="0" hangingPunct="1">
              <a:lnSpc>
                <a:spcPct val="108000"/>
              </a:lnSpc>
              <a:spcBef>
                <a:spcPct val="10000"/>
              </a:spcBef>
              <a:spcAft>
                <a:spcPts val="0"/>
              </a:spcAft>
              <a:buClr>
                <a:srgbClr val="000000"/>
              </a:buClr>
              <a:buSzTx/>
              <a:buFontTx/>
              <a:buNone/>
              <a:tabLst/>
              <a:defRPr/>
            </a:pPr>
            <a:r>
              <a:rPr lang="en-US" sz="1600" b="0" dirty="0">
                <a:solidFill>
                  <a:schemeClr val="tx1">
                    <a:lumMod val="50000"/>
                  </a:schemeClr>
                </a:solidFill>
                <a:ea typeface="+mj-ea"/>
              </a:rPr>
              <a:t>July 2020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61913" y="212725"/>
            <a:ext cx="471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eaLnBrk="0" hangingPunct="0">
              <a:defRPr sz="1400">
                <a:solidFill>
                  <a:schemeClr val="tx1"/>
                </a:solidFill>
                <a:latin typeface="Verdana" pitchFamily="34" charset="0"/>
                <a:cs typeface="Arial" pitchFamily="34" charset="0"/>
              </a:defRPr>
            </a:lvl1pPr>
            <a:lvl2pPr marL="742950" indent="-285750" eaLnBrk="0" hangingPunct="0">
              <a:defRPr sz="1400">
                <a:solidFill>
                  <a:schemeClr val="tx1"/>
                </a:solidFill>
                <a:latin typeface="Verdana" pitchFamily="34" charset="0"/>
                <a:cs typeface="Arial" pitchFamily="34" charset="0"/>
              </a:defRPr>
            </a:lvl2pPr>
            <a:lvl3pPr marL="1143000" indent="-228600" eaLnBrk="0" hangingPunct="0">
              <a:defRPr sz="1400">
                <a:solidFill>
                  <a:schemeClr val="tx1"/>
                </a:solidFill>
                <a:latin typeface="Verdana" pitchFamily="34" charset="0"/>
                <a:cs typeface="Arial" pitchFamily="34" charset="0"/>
              </a:defRPr>
            </a:lvl3pPr>
            <a:lvl4pPr marL="1600200" indent="-228600" eaLnBrk="0" hangingPunct="0">
              <a:defRPr sz="1400">
                <a:solidFill>
                  <a:schemeClr val="tx1"/>
                </a:solidFill>
                <a:latin typeface="Verdana" pitchFamily="34" charset="0"/>
                <a:cs typeface="Arial" pitchFamily="34" charset="0"/>
              </a:defRPr>
            </a:lvl4pPr>
            <a:lvl5pPr marL="2057400" indent="-228600" eaLnBrk="0" hangingPunct="0">
              <a:defRPr sz="1400">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Verdana" pitchFamily="34" charset="0"/>
                <a:cs typeface="Arial" pitchFamily="34" charset="0"/>
              </a:defRPr>
            </a:lvl9pPr>
          </a:lstStyle>
          <a:p>
            <a:pPr eaLnBrk="1" hangingPunct="1"/>
            <a:endParaRPr lang="en-US" sz="1600" dirty="0"/>
          </a:p>
        </p:txBody>
      </p:sp>
      <p:sp>
        <p:nvSpPr>
          <p:cNvPr id="14" name="Title 13"/>
          <p:cNvSpPr>
            <a:spLocks noGrp="1"/>
          </p:cNvSpPr>
          <p:nvPr>
            <p:ph type="title"/>
          </p:nvPr>
        </p:nvSpPr>
        <p:spPr>
          <a:xfrm>
            <a:off x="414338" y="476816"/>
            <a:ext cx="8330184" cy="302647"/>
          </a:xfrm>
        </p:spPr>
        <p:txBody>
          <a:bodyPr/>
          <a:lstStyle/>
          <a:p>
            <a:r>
              <a:rPr lang="en-US" sz="1800" dirty="0"/>
              <a:t>Application Interface Framework – Alerts and Notification</a:t>
            </a:r>
          </a:p>
        </p:txBody>
      </p:sp>
      <p:cxnSp>
        <p:nvCxnSpPr>
          <p:cNvPr id="5" name="Straight Connector 4"/>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414339" y="1212620"/>
            <a:ext cx="3335938" cy="1817658"/>
          </a:xfrm>
          <a:prstGeom prst="rect">
            <a:avLst/>
          </a:prstGeom>
        </p:spPr>
      </p:pic>
      <p:pic>
        <p:nvPicPr>
          <p:cNvPr id="11" name="Picture 10"/>
          <p:cNvPicPr>
            <a:picLocks noChangeAspect="1"/>
          </p:cNvPicPr>
          <p:nvPr/>
        </p:nvPicPr>
        <p:blipFill>
          <a:blip r:embed="rId4"/>
          <a:stretch>
            <a:fillRect/>
          </a:stretch>
        </p:blipFill>
        <p:spPr>
          <a:xfrm>
            <a:off x="582826" y="3068068"/>
            <a:ext cx="3457833" cy="847489"/>
          </a:xfrm>
          <a:prstGeom prst="rect">
            <a:avLst/>
          </a:prstGeom>
        </p:spPr>
      </p:pic>
      <p:pic>
        <p:nvPicPr>
          <p:cNvPr id="12" name="Picture 11"/>
          <p:cNvPicPr>
            <a:picLocks noChangeAspect="1"/>
          </p:cNvPicPr>
          <p:nvPr/>
        </p:nvPicPr>
        <p:blipFill>
          <a:blip r:embed="rId5"/>
          <a:stretch>
            <a:fillRect/>
          </a:stretch>
        </p:blipFill>
        <p:spPr>
          <a:xfrm>
            <a:off x="775279" y="3953347"/>
            <a:ext cx="3662049" cy="1903757"/>
          </a:xfrm>
          <a:prstGeom prst="rect">
            <a:avLst/>
          </a:prstGeom>
        </p:spPr>
      </p:pic>
      <p:pic>
        <p:nvPicPr>
          <p:cNvPr id="15" name="Picture 14"/>
          <p:cNvPicPr>
            <a:picLocks noChangeAspect="1"/>
          </p:cNvPicPr>
          <p:nvPr/>
        </p:nvPicPr>
        <p:blipFill>
          <a:blip r:embed="rId6"/>
          <a:stretch>
            <a:fillRect/>
          </a:stretch>
        </p:blipFill>
        <p:spPr>
          <a:xfrm>
            <a:off x="4731023" y="1095231"/>
            <a:ext cx="3836715" cy="4811300"/>
          </a:xfrm>
          <a:prstGeom prst="rect">
            <a:avLst/>
          </a:prstGeom>
          <a:solidFill>
            <a:schemeClr val="bg1">
              <a:lumMod val="95000"/>
            </a:schemeClr>
          </a:solidFill>
        </p:spPr>
      </p:pic>
    </p:spTree>
    <p:extLst>
      <p:ext uri="{BB962C8B-B14F-4D97-AF65-F5344CB8AC3E}">
        <p14:creationId xmlns:p14="http://schemas.microsoft.com/office/powerpoint/2010/main" val="416307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61913" y="212725"/>
            <a:ext cx="471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eaLnBrk="0" hangingPunct="0">
              <a:defRPr sz="1400">
                <a:solidFill>
                  <a:schemeClr val="tx1"/>
                </a:solidFill>
                <a:latin typeface="Verdana" pitchFamily="34" charset="0"/>
                <a:cs typeface="Arial" pitchFamily="34" charset="0"/>
              </a:defRPr>
            </a:lvl1pPr>
            <a:lvl2pPr marL="742950" indent="-285750" eaLnBrk="0" hangingPunct="0">
              <a:defRPr sz="1400">
                <a:solidFill>
                  <a:schemeClr val="tx1"/>
                </a:solidFill>
                <a:latin typeface="Verdana" pitchFamily="34" charset="0"/>
                <a:cs typeface="Arial" pitchFamily="34" charset="0"/>
              </a:defRPr>
            </a:lvl2pPr>
            <a:lvl3pPr marL="1143000" indent="-228600" eaLnBrk="0" hangingPunct="0">
              <a:defRPr sz="1400">
                <a:solidFill>
                  <a:schemeClr val="tx1"/>
                </a:solidFill>
                <a:latin typeface="Verdana" pitchFamily="34" charset="0"/>
                <a:cs typeface="Arial" pitchFamily="34" charset="0"/>
              </a:defRPr>
            </a:lvl3pPr>
            <a:lvl4pPr marL="1600200" indent="-228600" eaLnBrk="0" hangingPunct="0">
              <a:defRPr sz="1400">
                <a:solidFill>
                  <a:schemeClr val="tx1"/>
                </a:solidFill>
                <a:latin typeface="Verdana" pitchFamily="34" charset="0"/>
                <a:cs typeface="Arial" pitchFamily="34" charset="0"/>
              </a:defRPr>
            </a:lvl4pPr>
            <a:lvl5pPr marL="2057400" indent="-228600" eaLnBrk="0" hangingPunct="0">
              <a:defRPr sz="1400">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Verdana" pitchFamily="34" charset="0"/>
                <a:cs typeface="Arial" pitchFamily="34" charset="0"/>
              </a:defRPr>
            </a:lvl9pPr>
          </a:lstStyle>
          <a:p>
            <a:pPr eaLnBrk="1" hangingPunct="1"/>
            <a:endParaRPr lang="en-US" sz="1600" dirty="0"/>
          </a:p>
        </p:txBody>
      </p:sp>
      <p:sp>
        <p:nvSpPr>
          <p:cNvPr id="14" name="Title 13"/>
          <p:cNvSpPr>
            <a:spLocks noGrp="1"/>
          </p:cNvSpPr>
          <p:nvPr>
            <p:ph type="title"/>
          </p:nvPr>
        </p:nvSpPr>
        <p:spPr>
          <a:xfrm>
            <a:off x="414338" y="476816"/>
            <a:ext cx="8330184" cy="302647"/>
          </a:xfrm>
        </p:spPr>
        <p:txBody>
          <a:bodyPr/>
          <a:lstStyle/>
          <a:p>
            <a:r>
              <a:rPr lang="en-US" sz="1800" dirty="0"/>
              <a:t>Application Interface Framework – Error Message Reprocessing</a:t>
            </a:r>
          </a:p>
        </p:txBody>
      </p:sp>
      <p:cxnSp>
        <p:nvCxnSpPr>
          <p:cNvPr id="5" name="Straight Connector 4"/>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4294967295"/>
          </p:nvPr>
        </p:nvSpPr>
        <p:spPr>
          <a:xfrm>
            <a:off x="414338" y="1178096"/>
            <a:ext cx="8153401" cy="1492716"/>
          </a:xfrm>
          <a:prstGeom prst="rect">
            <a:avLst/>
          </a:prstGeom>
        </p:spPr>
        <p:txBody>
          <a:bodyPr/>
          <a:lstStyle/>
          <a:p>
            <a:pPr marL="171450" indent="-171450">
              <a:spcBef>
                <a:spcPts val="600"/>
              </a:spcBef>
              <a:buFont typeface="Wingdings" panose="05000000000000000000" pitchFamily="2" charset="2"/>
              <a:buChar char="Ø"/>
            </a:pPr>
            <a:r>
              <a:rPr lang="en-US" sz="1200" dirty="0"/>
              <a:t>T-Code - /n/AIF/ERR</a:t>
            </a:r>
          </a:p>
          <a:p>
            <a:pPr marL="171450" indent="-171450">
              <a:spcBef>
                <a:spcPts val="600"/>
              </a:spcBef>
              <a:buFont typeface="Wingdings" panose="05000000000000000000" pitchFamily="2" charset="2"/>
              <a:buChar char="Ø"/>
            </a:pPr>
            <a:r>
              <a:rPr lang="en-US" sz="1200" dirty="0"/>
              <a:t>Allows to edit the payload / data</a:t>
            </a:r>
          </a:p>
          <a:p>
            <a:pPr marL="171450" indent="-171450">
              <a:spcBef>
                <a:spcPts val="600"/>
              </a:spcBef>
              <a:buFont typeface="Wingdings" panose="05000000000000000000" pitchFamily="2" charset="2"/>
              <a:buChar char="Ø"/>
            </a:pPr>
            <a:r>
              <a:rPr lang="en-US" sz="1200" dirty="0"/>
              <a:t>Allows to re-process or cancel the error messages</a:t>
            </a:r>
          </a:p>
          <a:p>
            <a:pPr marL="171450" indent="-171450">
              <a:spcBef>
                <a:spcPts val="600"/>
              </a:spcBef>
              <a:buFont typeface="Wingdings" panose="05000000000000000000" pitchFamily="2" charset="2"/>
              <a:buChar char="Ø"/>
            </a:pPr>
            <a:r>
              <a:rPr lang="en-US" sz="1200" dirty="0"/>
              <a:t>Can be used for both automatic and manual error processing</a:t>
            </a:r>
          </a:p>
          <a:p>
            <a:pPr marL="171450" indent="-171450">
              <a:spcBef>
                <a:spcPts val="600"/>
              </a:spcBef>
              <a:buFont typeface="Wingdings" panose="05000000000000000000" pitchFamily="2" charset="2"/>
              <a:buChar char="Ø"/>
            </a:pPr>
            <a:r>
              <a:rPr lang="en-US" sz="1200" dirty="0"/>
              <a:t>Restricts visibility of Interface data to unauthorized users</a:t>
            </a:r>
          </a:p>
          <a:p>
            <a:pPr marL="171450" indent="-171450">
              <a:spcBef>
                <a:spcPts val="600"/>
              </a:spcBef>
              <a:buFont typeface="Wingdings" panose="05000000000000000000" pitchFamily="2" charset="2"/>
              <a:buChar char="Ø"/>
            </a:pPr>
            <a:r>
              <a:rPr lang="en-US" sz="1200" dirty="0"/>
              <a:t>Restricts the fields that could be modified before reprocessing</a:t>
            </a:r>
          </a:p>
        </p:txBody>
      </p:sp>
      <p:pic>
        <p:nvPicPr>
          <p:cNvPr id="9" name="Picture 8"/>
          <p:cNvPicPr>
            <a:picLocks noChangeAspect="1"/>
          </p:cNvPicPr>
          <p:nvPr/>
        </p:nvPicPr>
        <p:blipFill>
          <a:blip r:embed="rId3"/>
          <a:stretch>
            <a:fillRect/>
          </a:stretch>
        </p:blipFill>
        <p:spPr>
          <a:xfrm>
            <a:off x="5334109" y="1118668"/>
            <a:ext cx="3233629" cy="1482430"/>
          </a:xfrm>
          <a:prstGeom prst="rect">
            <a:avLst/>
          </a:prstGeom>
        </p:spPr>
      </p:pic>
      <p:pic>
        <p:nvPicPr>
          <p:cNvPr id="10" name="Picture 9"/>
          <p:cNvPicPr>
            <a:picLocks noChangeAspect="1"/>
          </p:cNvPicPr>
          <p:nvPr/>
        </p:nvPicPr>
        <p:blipFill>
          <a:blip r:embed="rId4"/>
          <a:stretch>
            <a:fillRect/>
          </a:stretch>
        </p:blipFill>
        <p:spPr>
          <a:xfrm>
            <a:off x="414337" y="2963485"/>
            <a:ext cx="8153401" cy="3436410"/>
          </a:xfrm>
          <a:prstGeom prst="rect">
            <a:avLst/>
          </a:prstGeom>
        </p:spPr>
      </p:pic>
    </p:spTree>
    <p:extLst>
      <p:ext uri="{BB962C8B-B14F-4D97-AF65-F5344CB8AC3E}">
        <p14:creationId xmlns:p14="http://schemas.microsoft.com/office/powerpoint/2010/main" val="55090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61913" y="212725"/>
            <a:ext cx="471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eaLnBrk="0" hangingPunct="0">
              <a:defRPr sz="1400">
                <a:solidFill>
                  <a:schemeClr val="tx1"/>
                </a:solidFill>
                <a:latin typeface="Verdana" pitchFamily="34" charset="0"/>
                <a:cs typeface="Arial" pitchFamily="34" charset="0"/>
              </a:defRPr>
            </a:lvl1pPr>
            <a:lvl2pPr marL="742950" indent="-285750" eaLnBrk="0" hangingPunct="0">
              <a:defRPr sz="1400">
                <a:solidFill>
                  <a:schemeClr val="tx1"/>
                </a:solidFill>
                <a:latin typeface="Verdana" pitchFamily="34" charset="0"/>
                <a:cs typeface="Arial" pitchFamily="34" charset="0"/>
              </a:defRPr>
            </a:lvl2pPr>
            <a:lvl3pPr marL="1143000" indent="-228600" eaLnBrk="0" hangingPunct="0">
              <a:defRPr sz="1400">
                <a:solidFill>
                  <a:schemeClr val="tx1"/>
                </a:solidFill>
                <a:latin typeface="Verdana" pitchFamily="34" charset="0"/>
                <a:cs typeface="Arial" pitchFamily="34" charset="0"/>
              </a:defRPr>
            </a:lvl3pPr>
            <a:lvl4pPr marL="1600200" indent="-228600" eaLnBrk="0" hangingPunct="0">
              <a:defRPr sz="1400">
                <a:solidFill>
                  <a:schemeClr val="tx1"/>
                </a:solidFill>
                <a:latin typeface="Verdana" pitchFamily="34" charset="0"/>
                <a:cs typeface="Arial" pitchFamily="34" charset="0"/>
              </a:defRPr>
            </a:lvl4pPr>
            <a:lvl5pPr marL="2057400" indent="-228600" eaLnBrk="0" hangingPunct="0">
              <a:defRPr sz="1400">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Verdana" pitchFamily="34" charset="0"/>
                <a:cs typeface="Arial" pitchFamily="34" charset="0"/>
              </a:defRPr>
            </a:lvl9pPr>
          </a:lstStyle>
          <a:p>
            <a:pPr eaLnBrk="1" hangingPunct="1"/>
            <a:endParaRPr lang="en-US" sz="1600" dirty="0"/>
          </a:p>
        </p:txBody>
      </p:sp>
      <p:sp>
        <p:nvSpPr>
          <p:cNvPr id="14" name="Title 13"/>
          <p:cNvSpPr>
            <a:spLocks noGrp="1"/>
          </p:cNvSpPr>
          <p:nvPr>
            <p:ph type="title"/>
          </p:nvPr>
        </p:nvSpPr>
        <p:spPr>
          <a:xfrm>
            <a:off x="414338" y="476816"/>
            <a:ext cx="8330184" cy="302647"/>
          </a:xfrm>
        </p:spPr>
        <p:txBody>
          <a:bodyPr/>
          <a:lstStyle/>
          <a:p>
            <a:r>
              <a:rPr lang="en-US" sz="1800" dirty="0"/>
              <a:t>Comparison of Monitoring and Error Handling Tools</a:t>
            </a:r>
          </a:p>
        </p:txBody>
      </p:sp>
      <p:cxnSp>
        <p:nvCxnSpPr>
          <p:cNvPr id="5" name="Straight Connector 4"/>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414339" y="1252673"/>
            <a:ext cx="8153400" cy="3109262"/>
          </a:xfrm>
          <a:prstGeom prst="rect">
            <a:avLst/>
          </a:prstGeom>
        </p:spPr>
      </p:pic>
    </p:spTree>
    <p:extLst>
      <p:ext uri="{BB962C8B-B14F-4D97-AF65-F5344CB8AC3E}">
        <p14:creationId xmlns:p14="http://schemas.microsoft.com/office/powerpoint/2010/main" val="1287292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1"/>
            <a:endParaRPr lang="en-US" sz="1200" dirty="0"/>
          </a:p>
          <a:p>
            <a:pPr lvl="1"/>
            <a:r>
              <a:rPr lang="en-US" sz="1200" dirty="0"/>
              <a:t>Create SAP &amp; Raw Data Structure.</a:t>
            </a:r>
          </a:p>
          <a:p>
            <a:pPr lvl="1"/>
            <a:r>
              <a:rPr lang="en-US" sz="1200" dirty="0"/>
              <a:t>Define AIF Application.</a:t>
            </a:r>
          </a:p>
          <a:p>
            <a:endParaRPr lang="en-US" sz="1200" dirty="0"/>
          </a:p>
        </p:txBody>
      </p:sp>
      <p:sp>
        <p:nvSpPr>
          <p:cNvPr id="3" name="Text Placeholder 2"/>
          <p:cNvSpPr>
            <a:spLocks noGrp="1"/>
          </p:cNvSpPr>
          <p:nvPr>
            <p:ph type="body" sz="quarter" idx="13"/>
          </p:nvPr>
        </p:nvSpPr>
        <p:spPr>
          <a:xfrm>
            <a:off x="414338" y="1191591"/>
            <a:ext cx="8330184" cy="184666"/>
          </a:xfrm>
        </p:spPr>
        <p:txBody>
          <a:bodyPr/>
          <a:lstStyle/>
          <a:p>
            <a:r>
              <a:rPr lang="en-US" sz="1200" b="1" dirty="0"/>
              <a:t>Prerequisites</a:t>
            </a:r>
          </a:p>
        </p:txBody>
      </p:sp>
      <p:sp>
        <p:nvSpPr>
          <p:cNvPr id="4" name="Title 3"/>
          <p:cNvSpPr>
            <a:spLocks noGrp="1"/>
          </p:cNvSpPr>
          <p:nvPr>
            <p:ph type="title"/>
          </p:nvPr>
        </p:nvSpPr>
        <p:spPr>
          <a:xfrm>
            <a:off x="414338" y="446038"/>
            <a:ext cx="8330184" cy="333425"/>
          </a:xfrm>
        </p:spPr>
        <p:txBody>
          <a:bodyPr/>
          <a:lstStyle/>
          <a:p>
            <a:r>
              <a:rPr lang="en-US" sz="1800" dirty="0"/>
              <a:t>Interface Implementation with SAP AIF</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62" y="2258658"/>
            <a:ext cx="4996869" cy="4064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84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11479" y="1231605"/>
            <a:ext cx="8330184" cy="5349500"/>
          </a:xfrm>
        </p:spPr>
        <p:txBody>
          <a:bodyPr/>
          <a:lstStyle/>
          <a:p>
            <a:pPr marL="1587" lvl="1" indent="0">
              <a:buNone/>
            </a:pPr>
            <a:r>
              <a:rPr lang="en-US" sz="1200" b="1" dirty="0"/>
              <a:t>Namespaces</a:t>
            </a:r>
          </a:p>
          <a:p>
            <a:pPr marL="1587" lvl="1" indent="0">
              <a:buNone/>
            </a:pPr>
            <a:endParaRPr lang="en-US" sz="1200" b="1" dirty="0"/>
          </a:p>
          <a:p>
            <a:pPr lvl="1"/>
            <a:r>
              <a:rPr lang="en-US" sz="1200" dirty="0"/>
              <a:t>Logical structuring of objects and configuration</a:t>
            </a:r>
          </a:p>
          <a:p>
            <a:pPr lvl="1"/>
            <a:r>
              <a:rPr lang="en-US" sz="1200" dirty="0"/>
              <a:t>Locking mechanisms and Authorizations</a:t>
            </a:r>
          </a:p>
          <a:p>
            <a:pPr lvl="1"/>
            <a:endParaRPr lang="en-US" sz="1200" dirty="0"/>
          </a:p>
          <a:p>
            <a:pPr marL="1587" lvl="1" indent="0">
              <a:buNone/>
            </a:pPr>
            <a:r>
              <a:rPr lang="en-US" sz="1200" b="1" dirty="0"/>
              <a:t>Interface</a:t>
            </a:r>
          </a:p>
          <a:p>
            <a:pPr marL="1587" lvl="1" indent="0">
              <a:buNone/>
            </a:pPr>
            <a:endParaRPr lang="en-US" sz="1200" dirty="0"/>
          </a:p>
          <a:p>
            <a:pPr lvl="1"/>
            <a:r>
              <a:rPr lang="en-US" sz="1200" dirty="0"/>
              <a:t>An interface is the technical representation of a system interface</a:t>
            </a:r>
          </a:p>
          <a:p>
            <a:pPr lvl="1"/>
            <a:r>
              <a:rPr lang="en-US" sz="1200" dirty="0"/>
              <a:t>Connection point between the application data (SAP data structure) and the data in the external format (raw data structure)</a:t>
            </a:r>
          </a:p>
          <a:p>
            <a:pPr marL="1587" lvl="1" indent="0">
              <a:buNone/>
            </a:pPr>
            <a:endParaRPr lang="en-US" sz="1200" b="1" dirty="0"/>
          </a:p>
          <a:p>
            <a:pPr marL="1587" lvl="1" indent="0">
              <a:buNone/>
            </a:pPr>
            <a:r>
              <a:rPr lang="en-US" sz="1200" b="1" dirty="0"/>
              <a:t>Interface Version</a:t>
            </a:r>
          </a:p>
          <a:p>
            <a:pPr marL="1587" lvl="1" indent="0">
              <a:buNone/>
            </a:pPr>
            <a:endParaRPr lang="en-US" sz="1200" dirty="0"/>
          </a:p>
          <a:p>
            <a:pPr lvl="1"/>
            <a:r>
              <a:rPr lang="en-US" sz="1200" dirty="0"/>
              <a:t>Defines a version of an interface in the SAP Application Interface Framework that is used for processing a data message</a:t>
            </a:r>
          </a:p>
          <a:p>
            <a:pPr lvl="1"/>
            <a:r>
              <a:rPr lang="en-US" sz="1200" dirty="0"/>
              <a:t>A new version of an interface may vary from the original interface</a:t>
            </a:r>
          </a:p>
          <a:p>
            <a:pPr marL="1587" lvl="1" indent="0">
              <a:buNone/>
            </a:pPr>
            <a:endParaRPr lang="en-US" sz="1200" dirty="0"/>
          </a:p>
        </p:txBody>
      </p:sp>
      <p:sp>
        <p:nvSpPr>
          <p:cNvPr id="4" name="Title 3"/>
          <p:cNvSpPr>
            <a:spLocks noGrp="1"/>
          </p:cNvSpPr>
          <p:nvPr>
            <p:ph type="title"/>
          </p:nvPr>
        </p:nvSpPr>
        <p:spPr>
          <a:xfrm>
            <a:off x="414338" y="476816"/>
            <a:ext cx="8330184" cy="302647"/>
          </a:xfrm>
        </p:spPr>
        <p:txBody>
          <a:bodyPr/>
          <a:lstStyle/>
          <a:p>
            <a:r>
              <a:rPr lang="en-US" sz="1800" dirty="0"/>
              <a:t>Interface Implementation with SAP AIF</a:t>
            </a:r>
          </a:p>
        </p:txBody>
      </p:sp>
      <p:cxnSp>
        <p:nvCxnSpPr>
          <p:cNvPr id="6" name="Straight Connector 5"/>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244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14338" y="446038"/>
            <a:ext cx="8330184" cy="333425"/>
          </a:xfrm>
        </p:spPr>
        <p:txBody>
          <a:bodyPr/>
          <a:lstStyle/>
          <a:p>
            <a:r>
              <a:rPr lang="en-US" sz="1800" dirty="0"/>
              <a:t>Interface Implementation with SAP AIF</a:t>
            </a:r>
          </a:p>
        </p:txBody>
      </p:sp>
      <p:pic>
        <p:nvPicPr>
          <p:cNvPr id="2" name="Picture 1"/>
          <p:cNvPicPr>
            <a:picLocks noChangeAspect="1"/>
          </p:cNvPicPr>
          <p:nvPr/>
        </p:nvPicPr>
        <p:blipFill>
          <a:blip r:embed="rId2"/>
          <a:stretch>
            <a:fillRect/>
          </a:stretch>
        </p:blipFill>
        <p:spPr>
          <a:xfrm>
            <a:off x="416474" y="1087240"/>
            <a:ext cx="7053840" cy="5403712"/>
          </a:xfrm>
          <a:prstGeom prst="rect">
            <a:avLst/>
          </a:prstGeom>
        </p:spPr>
      </p:pic>
      <p:cxnSp>
        <p:nvCxnSpPr>
          <p:cNvPr id="5" name="Straight Connector 4"/>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6232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11479" y="1296537"/>
            <a:ext cx="8330184" cy="4989963"/>
          </a:xfrm>
        </p:spPr>
        <p:txBody>
          <a:bodyPr/>
          <a:lstStyle/>
          <a:p>
            <a:pPr marL="1587" lvl="1" indent="0">
              <a:buNone/>
            </a:pPr>
            <a:r>
              <a:rPr lang="en-US" sz="1200" b="1" dirty="0">
                <a:latin typeface="+mj-lt"/>
              </a:rPr>
              <a:t>Interface Engines</a:t>
            </a:r>
          </a:p>
          <a:p>
            <a:pPr lvl="1"/>
            <a:endParaRPr lang="en-US" sz="1200" b="1" dirty="0"/>
          </a:p>
          <a:p>
            <a:pPr lvl="2">
              <a:buFont typeface="Arial" panose="020B0604020202020204" pitchFamily="34" charset="0"/>
              <a:buChar char="•"/>
            </a:pPr>
            <a:r>
              <a:rPr lang="en-US" sz="1200" dirty="0"/>
              <a:t>Application Engine: Defines how messages should be handled in Monitoring and Error Handling. The application engine is, for example responsible for restarting and canceling messages</a:t>
            </a:r>
          </a:p>
          <a:p>
            <a:pPr lvl="2">
              <a:buFont typeface="Arial" panose="020B0604020202020204" pitchFamily="34" charset="0"/>
              <a:buChar char="•"/>
            </a:pPr>
            <a:endParaRPr lang="en-US" sz="1200" dirty="0"/>
          </a:p>
          <a:p>
            <a:pPr lvl="2">
              <a:buFont typeface="Arial" panose="020B0604020202020204" pitchFamily="34" charset="0"/>
              <a:buChar char="•"/>
            </a:pPr>
            <a:r>
              <a:rPr lang="en-US" sz="1200" dirty="0"/>
              <a:t>Persistence Engine: Different interface technologies use different persistence layers to store the data received or sent. The persistence engine is responsible for selecting, updating and locking the data content of a message</a:t>
            </a:r>
          </a:p>
          <a:p>
            <a:pPr lvl="2">
              <a:buFont typeface="Arial" panose="020B0604020202020204" pitchFamily="34" charset="0"/>
              <a:buChar char="•"/>
            </a:pPr>
            <a:endParaRPr lang="en-US" sz="1200" dirty="0"/>
          </a:p>
          <a:p>
            <a:pPr lvl="2">
              <a:buFont typeface="Arial" panose="020B0604020202020204" pitchFamily="34" charset="0"/>
              <a:buChar char="•"/>
            </a:pPr>
            <a:r>
              <a:rPr lang="en-US" sz="1200" dirty="0"/>
              <a:t>Selection Engine: The selection engine defines which messages should be displayed in Monitoring and Error Handling. The selection engine will select the messages based on the selection criteria of the selection screen</a:t>
            </a:r>
          </a:p>
          <a:p>
            <a:pPr lvl="2">
              <a:buFont typeface="Arial" panose="020B0604020202020204" pitchFamily="34" charset="0"/>
              <a:buChar char="•"/>
            </a:pPr>
            <a:endParaRPr lang="en-US" sz="1200" dirty="0"/>
          </a:p>
          <a:p>
            <a:pPr lvl="2">
              <a:buFont typeface="Arial" panose="020B0604020202020204" pitchFamily="34" charset="0"/>
              <a:buChar char="•"/>
            </a:pPr>
            <a:r>
              <a:rPr lang="en-US" sz="1200" dirty="0"/>
              <a:t>Logging Engine: The logging engine is responsible for handling the log messages written during message processing</a:t>
            </a:r>
          </a:p>
        </p:txBody>
      </p:sp>
      <p:sp>
        <p:nvSpPr>
          <p:cNvPr id="4" name="Title 3"/>
          <p:cNvSpPr>
            <a:spLocks noGrp="1"/>
          </p:cNvSpPr>
          <p:nvPr>
            <p:ph type="title"/>
          </p:nvPr>
        </p:nvSpPr>
        <p:spPr>
          <a:xfrm>
            <a:off x="414338" y="476816"/>
            <a:ext cx="8330184" cy="302647"/>
          </a:xfrm>
        </p:spPr>
        <p:txBody>
          <a:bodyPr/>
          <a:lstStyle/>
          <a:p>
            <a:r>
              <a:rPr lang="en-US" sz="1800" dirty="0"/>
              <a:t>Interface Implementation with SAP AIF</a:t>
            </a:r>
          </a:p>
        </p:txBody>
      </p:sp>
      <p:cxnSp>
        <p:nvCxnSpPr>
          <p:cNvPr id="5" name="Straight Connector 4"/>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048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marL="1587" lvl="1" indent="0">
              <a:buNone/>
            </a:pPr>
            <a:r>
              <a:rPr lang="en-US" sz="1200" dirty="0"/>
              <a:t>In Structure mapping, the fields of the source structure are mapped to the fields of the destination structure.</a:t>
            </a:r>
          </a:p>
          <a:p>
            <a:pPr marL="1587" lvl="1" indent="0">
              <a:buNone/>
            </a:pPr>
            <a:r>
              <a:rPr lang="en-US" sz="1200" dirty="0"/>
              <a:t>Various transformation logics can be performed as below:</a:t>
            </a:r>
          </a:p>
          <a:p>
            <a:pPr marL="1587" lvl="1" indent="0">
              <a:buNone/>
            </a:pPr>
            <a:endParaRPr lang="en-US" sz="1200" dirty="0"/>
          </a:p>
          <a:p>
            <a:pPr lvl="2">
              <a:buFont typeface="Arial" panose="020B0604020202020204" pitchFamily="34" charset="0"/>
              <a:buChar char="•"/>
            </a:pPr>
            <a:r>
              <a:rPr lang="en-US" sz="1200" dirty="0"/>
              <a:t>Define Field Mappings: The fields of the source structure need to be mapped to the fields of the destination structure. This is done using field mappings</a:t>
            </a:r>
          </a:p>
          <a:p>
            <a:pPr lvl="2">
              <a:buFont typeface="Arial" panose="020B0604020202020204" pitchFamily="34" charset="0"/>
              <a:buChar char="•"/>
            </a:pPr>
            <a:endParaRPr lang="en-US" sz="1200" dirty="0"/>
          </a:p>
          <a:p>
            <a:pPr lvl="2">
              <a:buFont typeface="Arial" panose="020B0604020202020204" pitchFamily="34" charset="0"/>
              <a:buChar char="•"/>
            </a:pPr>
            <a:r>
              <a:rPr lang="en-US" sz="1200" dirty="0"/>
              <a:t>Assign Checks: possible to check raw data or SAP data structures. Works based on “Where” condition</a:t>
            </a:r>
          </a:p>
          <a:p>
            <a:pPr lvl="2">
              <a:buFont typeface="Arial" panose="020B0604020202020204" pitchFamily="34" charset="0"/>
              <a:buChar char="•"/>
            </a:pPr>
            <a:endParaRPr lang="en-US" sz="1200" dirty="0"/>
          </a:p>
          <a:p>
            <a:pPr lvl="2">
              <a:buFont typeface="Arial" panose="020B0604020202020204" pitchFamily="34" charset="0"/>
              <a:buChar char="•"/>
            </a:pPr>
            <a:r>
              <a:rPr lang="en-US" sz="1200" dirty="0"/>
              <a:t>Define Fix Values: For a field that is supposed to have the same value every time, you can define a fix value</a:t>
            </a:r>
          </a:p>
          <a:p>
            <a:pPr lvl="2">
              <a:buFont typeface="Arial" panose="020B0604020202020204" pitchFamily="34" charset="0"/>
              <a:buChar char="•"/>
            </a:pPr>
            <a:endParaRPr lang="en-US" sz="1200" dirty="0"/>
          </a:p>
          <a:p>
            <a:pPr lvl="2">
              <a:buFont typeface="Arial" panose="020B0604020202020204" pitchFamily="34" charset="0"/>
              <a:buChar char="•"/>
            </a:pPr>
            <a:r>
              <a:rPr lang="en-US" sz="1200" dirty="0"/>
              <a:t>Define Value Mappings: You can define Value mapping to derive a value in the destination structure from up to five values in source structure</a:t>
            </a:r>
          </a:p>
        </p:txBody>
      </p:sp>
      <p:sp>
        <p:nvSpPr>
          <p:cNvPr id="4" name="Title 3"/>
          <p:cNvSpPr>
            <a:spLocks noGrp="1"/>
          </p:cNvSpPr>
          <p:nvPr>
            <p:ph type="title"/>
          </p:nvPr>
        </p:nvSpPr>
        <p:spPr>
          <a:xfrm>
            <a:off x="414338" y="476816"/>
            <a:ext cx="8330184" cy="302647"/>
          </a:xfrm>
        </p:spPr>
        <p:txBody>
          <a:bodyPr/>
          <a:lstStyle/>
          <a:p>
            <a:r>
              <a:rPr lang="en-US" sz="1800" dirty="0"/>
              <a:t>Structure Mappings</a:t>
            </a:r>
          </a:p>
        </p:txBody>
      </p:sp>
      <p:cxnSp>
        <p:nvCxnSpPr>
          <p:cNvPr id="5" name="Straight Connector 4"/>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293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1"/>
            <a:r>
              <a:rPr lang="en-US" sz="1200" dirty="0"/>
              <a:t>You can use fix values if you want a certain field in the destination structure to always have the same value.</a:t>
            </a:r>
          </a:p>
          <a:p>
            <a:pPr lvl="1"/>
            <a:r>
              <a:rPr lang="en-US" sz="1200" dirty="0"/>
              <a:t>There are two possibilities to define a fix value. The first possibility is to enter a fix value directly into the structure mapping. The second possibility is to create a named fix value, which can be assigned to a field in the structure mapping.</a:t>
            </a:r>
          </a:p>
          <a:p>
            <a:pPr marL="168275" lvl="2" indent="0">
              <a:buNone/>
            </a:pPr>
            <a:endParaRPr lang="en-US" sz="1200" dirty="0"/>
          </a:p>
        </p:txBody>
      </p:sp>
      <p:sp>
        <p:nvSpPr>
          <p:cNvPr id="4" name="Title 3"/>
          <p:cNvSpPr>
            <a:spLocks noGrp="1"/>
          </p:cNvSpPr>
          <p:nvPr>
            <p:ph type="title"/>
          </p:nvPr>
        </p:nvSpPr>
        <p:spPr>
          <a:xfrm>
            <a:off x="414338" y="476816"/>
            <a:ext cx="8330184" cy="302647"/>
          </a:xfrm>
        </p:spPr>
        <p:txBody>
          <a:bodyPr/>
          <a:lstStyle/>
          <a:p>
            <a:r>
              <a:rPr lang="en-US" sz="1800" dirty="0"/>
              <a:t>Fix Values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929" y="2728341"/>
            <a:ext cx="7534275"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294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p:txBody>
          <a:bodyPr/>
          <a:lstStyle/>
          <a:p>
            <a:pPr lvl="1"/>
            <a:r>
              <a:rPr lang="en-US" sz="1200" dirty="0"/>
              <a:t>Value mappings are used to derive one value in the destination structure from up to five values in the source structure and can be optionally enriched with further data from the backend system.</a:t>
            </a:r>
          </a:p>
          <a:p>
            <a:pPr lvl="1"/>
            <a:endParaRPr lang="en-US" sz="1200" dirty="0"/>
          </a:p>
          <a:p>
            <a:pPr lvl="1"/>
            <a:r>
              <a:rPr lang="en-US" sz="1200" dirty="0"/>
              <a:t>Value mappings can be derived from </a:t>
            </a:r>
          </a:p>
          <a:p>
            <a:pPr marL="511175" lvl="2" indent="-342900">
              <a:buAutoNum type="arabicPeriod"/>
            </a:pPr>
            <a:r>
              <a:rPr lang="en-US" sz="1200" dirty="0"/>
              <a:t>Database table</a:t>
            </a:r>
          </a:p>
          <a:p>
            <a:pPr marL="511175" lvl="2" indent="-342900">
              <a:buAutoNum type="arabicPeriod"/>
            </a:pPr>
            <a:r>
              <a:rPr lang="en-US" sz="1200" dirty="0"/>
              <a:t>Internal value mapping table</a:t>
            </a:r>
          </a:p>
          <a:p>
            <a:pPr marL="511175" lvl="2" indent="-342900">
              <a:buAutoNum type="arabicPeriod"/>
            </a:pPr>
            <a:r>
              <a:rPr lang="en-US" sz="1200" dirty="0"/>
              <a:t>Value mapping function module</a:t>
            </a:r>
          </a:p>
          <a:p>
            <a:pPr marL="511175" lvl="2" indent="-342900">
              <a:buAutoNum type="arabicPeriod"/>
            </a:pPr>
            <a:r>
              <a:rPr lang="en-US" sz="1200" dirty="0"/>
              <a:t>Default value</a:t>
            </a:r>
          </a:p>
        </p:txBody>
      </p:sp>
      <p:sp>
        <p:nvSpPr>
          <p:cNvPr id="4" name="Title 3"/>
          <p:cNvSpPr>
            <a:spLocks noGrp="1"/>
          </p:cNvSpPr>
          <p:nvPr>
            <p:ph type="title"/>
          </p:nvPr>
        </p:nvSpPr>
        <p:spPr>
          <a:xfrm>
            <a:off x="414338" y="446038"/>
            <a:ext cx="8330184" cy="333425"/>
          </a:xfrm>
        </p:spPr>
        <p:txBody>
          <a:bodyPr/>
          <a:lstStyle/>
          <a:p>
            <a:r>
              <a:rPr lang="en-US" sz="1800" dirty="0"/>
              <a:t>Value Mapping</a:t>
            </a:r>
          </a:p>
        </p:txBody>
      </p:sp>
      <p:cxnSp>
        <p:nvCxnSpPr>
          <p:cNvPr id="5" name="Straight Connector 4"/>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895" y="2086541"/>
            <a:ext cx="5397843" cy="399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239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725488" y="1306513"/>
            <a:ext cx="777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400">
                <a:solidFill>
                  <a:schemeClr val="tx1"/>
                </a:solidFill>
                <a:latin typeface="Verdana" pitchFamily="34" charset="0"/>
                <a:cs typeface="Arial" pitchFamily="34" charset="0"/>
              </a:defRPr>
            </a:lvl1pPr>
            <a:lvl2pPr marL="742950" indent="-285750" eaLnBrk="0" hangingPunct="0">
              <a:defRPr sz="1400">
                <a:solidFill>
                  <a:schemeClr val="tx1"/>
                </a:solidFill>
                <a:latin typeface="Verdana" pitchFamily="34" charset="0"/>
                <a:cs typeface="Arial" pitchFamily="34" charset="0"/>
              </a:defRPr>
            </a:lvl2pPr>
            <a:lvl3pPr marL="1143000" indent="-228600" eaLnBrk="0" hangingPunct="0">
              <a:defRPr sz="1400">
                <a:solidFill>
                  <a:schemeClr val="tx1"/>
                </a:solidFill>
                <a:latin typeface="Verdana" pitchFamily="34" charset="0"/>
                <a:cs typeface="Arial" pitchFamily="34" charset="0"/>
              </a:defRPr>
            </a:lvl3pPr>
            <a:lvl4pPr marL="1600200" indent="-228600" eaLnBrk="0" hangingPunct="0">
              <a:defRPr sz="1400">
                <a:solidFill>
                  <a:schemeClr val="tx1"/>
                </a:solidFill>
                <a:latin typeface="Verdana" pitchFamily="34" charset="0"/>
                <a:cs typeface="Arial" pitchFamily="34" charset="0"/>
              </a:defRPr>
            </a:lvl4pPr>
            <a:lvl5pPr marL="2057400" indent="-228600" eaLnBrk="0" hangingPunct="0">
              <a:defRPr sz="1400">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Verdana" pitchFamily="34" charset="0"/>
                <a:cs typeface="Arial" pitchFamily="34" charset="0"/>
              </a:defRPr>
            </a:lvl9pPr>
          </a:lstStyle>
          <a:p>
            <a:pPr eaLnBrk="1" hangingPunct="1">
              <a:spcBef>
                <a:spcPct val="50000"/>
              </a:spcBef>
            </a:pPr>
            <a:endParaRPr lang="en-US" sz="1800" b="1" dirty="0"/>
          </a:p>
        </p:txBody>
      </p:sp>
      <p:sp>
        <p:nvSpPr>
          <p:cNvPr id="6148" name="Rectangle 4"/>
          <p:cNvSpPr>
            <a:spLocks noGrp="1" noChangeArrowheads="1"/>
          </p:cNvSpPr>
          <p:nvPr>
            <p:ph type="title"/>
          </p:nvPr>
        </p:nvSpPr>
        <p:spPr>
          <a:xfrm>
            <a:off x="414338" y="476816"/>
            <a:ext cx="8330184" cy="302647"/>
          </a:xfrm>
        </p:spPr>
        <p:txBody>
          <a:bodyPr/>
          <a:lstStyle/>
          <a:p>
            <a:r>
              <a:rPr lang="en-US" sz="1800" dirty="0">
                <a:cs typeface="Arial" panose="020B0604020202020204" pitchFamily="34" charset="0"/>
              </a:rPr>
              <a:t>Training Agenda</a:t>
            </a:r>
          </a:p>
        </p:txBody>
      </p:sp>
      <p:cxnSp>
        <p:nvCxnSpPr>
          <p:cNvPr id="5" name="Straight Connector 4"/>
          <p:cNvCxnSpPr/>
          <p:nvPr/>
        </p:nvCxnSpPr>
        <p:spPr>
          <a:xfrm>
            <a:off x="414338" y="885422"/>
            <a:ext cx="7793905"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6" name="Group 3"/>
          <p:cNvGraphicFramePr>
            <a:graphicFrameLocks noGrp="1"/>
          </p:cNvGraphicFramePr>
          <p:nvPr>
            <p:extLst>
              <p:ext uri="{D42A27DB-BD31-4B8C-83A1-F6EECF244321}">
                <p14:modId xmlns:p14="http://schemas.microsoft.com/office/powerpoint/2010/main" val="1223845632"/>
              </p:ext>
            </p:extLst>
          </p:nvPr>
        </p:nvGraphicFramePr>
        <p:xfrm>
          <a:off x="427591" y="885366"/>
          <a:ext cx="8089899" cy="5169186"/>
        </p:xfrm>
        <a:graphic>
          <a:graphicData uri="http://schemas.openxmlformats.org/drawingml/2006/table">
            <a:tbl>
              <a:tblPr/>
              <a:tblGrid>
                <a:gridCol w="6746429">
                  <a:extLst>
                    <a:ext uri="{9D8B030D-6E8A-4147-A177-3AD203B41FA5}">
                      <a16:colId xmlns:a16="http://schemas.microsoft.com/office/drawing/2014/main" val="20000"/>
                    </a:ext>
                  </a:extLst>
                </a:gridCol>
                <a:gridCol w="25497">
                  <a:extLst>
                    <a:ext uri="{9D8B030D-6E8A-4147-A177-3AD203B41FA5}">
                      <a16:colId xmlns:a16="http://schemas.microsoft.com/office/drawing/2014/main" val="20001"/>
                    </a:ext>
                  </a:extLst>
                </a:gridCol>
                <a:gridCol w="1317973">
                  <a:extLst>
                    <a:ext uri="{9D8B030D-6E8A-4147-A177-3AD203B41FA5}">
                      <a16:colId xmlns:a16="http://schemas.microsoft.com/office/drawing/2014/main" val="20002"/>
                    </a:ext>
                  </a:extLst>
                </a:gridCol>
              </a:tblGrid>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1" kern="1200" baseline="0" dirty="0">
                          <a:solidFill>
                            <a:schemeClr val="tx1"/>
                          </a:solidFill>
                          <a:effectLst/>
                          <a:latin typeface="+mn-lt"/>
                          <a:ea typeface="+mn-ea"/>
                          <a:cs typeface="+mn-cs"/>
                        </a:rPr>
                        <a:t>Day 1</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kern="1200" baseline="0" dirty="0">
                          <a:solidFill>
                            <a:schemeClr val="tx1"/>
                          </a:solidFill>
                          <a:effectLst/>
                          <a:latin typeface="+mn-lt"/>
                          <a:ea typeface="+mn-ea"/>
                          <a:cs typeface="+mn-cs"/>
                        </a:rPr>
                        <a:t>AIF Overview and Framework</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kern="1200" baseline="0" dirty="0">
                          <a:solidFill>
                            <a:schemeClr val="tx1"/>
                          </a:solidFill>
                          <a:effectLst/>
                          <a:latin typeface="+mn-lt"/>
                          <a:ea typeface="+mn-ea"/>
                          <a:cs typeface="+mn-cs"/>
                        </a:rPr>
                        <a:t>AIF with Proxy Scenario – Theory and Hands-on </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26">
                <a:tc>
                  <a:txBody>
                    <a:bodyPr/>
                    <a:lstStyle/>
                    <a:p>
                      <a:endParaRPr lang="en-US" sz="1200" b="0" u="none" strike="noStrike" kern="1200" dirty="0">
                        <a:solidFill>
                          <a:schemeClr val="tx1"/>
                        </a:solidFill>
                        <a:effectLst/>
                        <a:latin typeface="+mn-lt"/>
                        <a:ea typeface="+mn-ea"/>
                        <a:cs typeface="+mn-cs"/>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1" kern="1200" baseline="0" dirty="0">
                          <a:solidFill>
                            <a:schemeClr val="tx1"/>
                          </a:solidFill>
                          <a:effectLst/>
                          <a:latin typeface="+mn-lt"/>
                          <a:ea typeface="+mn-ea"/>
                          <a:cs typeface="+mn-cs"/>
                        </a:rPr>
                        <a:t>Day 2</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kern="1200" baseline="0" dirty="0">
                          <a:solidFill>
                            <a:schemeClr val="tx1"/>
                          </a:solidFill>
                          <a:effectLst/>
                          <a:latin typeface="+mn-lt"/>
                          <a:ea typeface="+mn-ea"/>
                          <a:cs typeface="+mn-cs"/>
                        </a:rPr>
                        <a:t>AIF with IDoc Scenario – Theory and Hands-on </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endParaRPr lang="en-US" sz="1200" b="0" u="none" strike="noStrike" kern="1200" dirty="0">
                        <a:solidFill>
                          <a:schemeClr val="tx1"/>
                        </a:solidFill>
                        <a:effectLst/>
                        <a:latin typeface="+mn-lt"/>
                        <a:ea typeface="+mn-ea"/>
                        <a:cs typeface="+mn-cs"/>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hMerge="1">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8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1" kern="1200" baseline="0" dirty="0">
                          <a:solidFill>
                            <a:schemeClr val="tx1"/>
                          </a:solidFill>
                          <a:effectLst/>
                          <a:latin typeface="+mn-lt"/>
                          <a:ea typeface="+mn-ea"/>
                          <a:cs typeface="+mn-cs"/>
                        </a:rPr>
                        <a:t>Day 3</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kern="1200" baseline="0" dirty="0">
                          <a:solidFill>
                            <a:schemeClr val="tx1"/>
                          </a:solidFill>
                          <a:effectLst/>
                          <a:latin typeface="+mn-lt"/>
                          <a:ea typeface="+mn-ea"/>
                          <a:cs typeface="+mn-cs"/>
                        </a:rPr>
                        <a:t>AIF with RFC Scenario – Theory and Hands-on </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hMerge="1">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8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u="none" strike="noStrike" kern="1200" dirty="0">
                          <a:solidFill>
                            <a:schemeClr val="tx1"/>
                          </a:solidFill>
                          <a:effectLst/>
                          <a:latin typeface="+mn-lt"/>
                          <a:ea typeface="+mn-ea"/>
                          <a:cs typeface="+mn-cs"/>
                        </a:rPr>
                        <a:t>Miscellaneous Topics / Project Experiences / Use Cases</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u="none" strike="noStrike" kern="1200" dirty="0">
                          <a:solidFill>
                            <a:schemeClr val="tx1"/>
                          </a:solidFill>
                          <a:effectLst/>
                          <a:latin typeface="+mn-lt"/>
                          <a:ea typeface="+mn-ea"/>
                          <a:cs typeface="+mn-cs"/>
                        </a:rPr>
                        <a:t>Q&amp;A / iCertify Exam</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cxnSp>
        <p:nvCxnSpPr>
          <p:cNvPr id="8" name="Straight Connector 7"/>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11479" y="1109975"/>
            <a:ext cx="8330184" cy="4887468"/>
          </a:xfrm>
        </p:spPr>
        <p:txBody>
          <a:bodyPr/>
          <a:lstStyle/>
          <a:p>
            <a:pPr marL="285750" indent="-285750">
              <a:spcBef>
                <a:spcPts val="600"/>
              </a:spcBef>
              <a:buFont typeface="Arial" panose="020B0604020202020204" pitchFamily="34" charset="0"/>
              <a:buChar char="•"/>
            </a:pPr>
            <a:r>
              <a:rPr lang="en-US" sz="1200" dirty="0"/>
              <a:t>Checks can be created by choosing Define Checks and entering the namespace for which you want to create the check. </a:t>
            </a:r>
          </a:p>
          <a:p>
            <a:pPr marL="285750" indent="-285750">
              <a:spcBef>
                <a:spcPts val="600"/>
              </a:spcBef>
              <a:buFont typeface="Arial" panose="020B0604020202020204" pitchFamily="34" charset="0"/>
              <a:buChar char="•"/>
            </a:pPr>
            <a:r>
              <a:rPr lang="en-US" sz="1200" dirty="0"/>
              <a:t>Error message, which is written to the application log if the check fails, can be defined. </a:t>
            </a:r>
          </a:p>
          <a:p>
            <a:pPr marL="285750" indent="-285750">
              <a:spcBef>
                <a:spcPts val="600"/>
              </a:spcBef>
              <a:buFont typeface="Arial" panose="020B0604020202020204" pitchFamily="34" charset="0"/>
              <a:buChar char="•"/>
            </a:pPr>
            <a:r>
              <a:rPr lang="en-US" sz="1200" dirty="0"/>
              <a:t>Up to four variables can be defined to be used in the message. You can enter either constant values or placeholders that are replaced at runtime.</a:t>
            </a:r>
          </a:p>
        </p:txBody>
      </p:sp>
      <p:sp>
        <p:nvSpPr>
          <p:cNvPr id="4" name="Title 3"/>
          <p:cNvSpPr>
            <a:spLocks noGrp="1"/>
          </p:cNvSpPr>
          <p:nvPr>
            <p:ph type="title"/>
          </p:nvPr>
        </p:nvSpPr>
        <p:spPr>
          <a:xfrm>
            <a:off x="414338" y="476816"/>
            <a:ext cx="8330184" cy="302647"/>
          </a:xfrm>
        </p:spPr>
        <p:txBody>
          <a:bodyPr/>
          <a:lstStyle/>
          <a:p>
            <a:r>
              <a:rPr lang="en-US" sz="1800" dirty="0"/>
              <a:t>Checks</a:t>
            </a:r>
          </a:p>
        </p:txBody>
      </p:sp>
      <p:pic>
        <p:nvPicPr>
          <p:cNvPr id="5" name="Picture 4"/>
          <p:cNvPicPr>
            <a:picLocks noChangeAspect="1"/>
          </p:cNvPicPr>
          <p:nvPr/>
        </p:nvPicPr>
        <p:blipFill>
          <a:blip r:embed="rId2"/>
          <a:stretch>
            <a:fillRect/>
          </a:stretch>
        </p:blipFill>
        <p:spPr>
          <a:xfrm>
            <a:off x="3404286" y="3541830"/>
            <a:ext cx="5101668" cy="2680165"/>
          </a:xfrm>
          <a:prstGeom prst="rect">
            <a:avLst/>
          </a:prstGeom>
        </p:spPr>
      </p:pic>
      <p:cxnSp>
        <p:nvCxnSpPr>
          <p:cNvPr id="6" name="Straight Connector 5"/>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62051" y="2352757"/>
            <a:ext cx="8205687" cy="3862596"/>
          </a:xfrm>
          <a:prstGeom prst="rect">
            <a:avLst/>
          </a:prstGeom>
        </p:spPr>
        <p:txBody>
          <a:bodyPr wrap="square">
            <a:spAutoFit/>
          </a:bodyPr>
          <a:lstStyle/>
          <a:p>
            <a:pPr algn="l">
              <a:spcBef>
                <a:spcPts val="600"/>
              </a:spcBef>
            </a:pPr>
            <a:r>
              <a:rPr lang="en-US" sz="1200" b="0" dirty="0">
                <a:solidFill>
                  <a:schemeClr val="tx2"/>
                </a:solidFill>
                <a:latin typeface="+mn-lt"/>
              </a:rPr>
              <a:t>There a several ways to define a check:</a:t>
            </a:r>
          </a:p>
          <a:p>
            <a:pPr algn="l">
              <a:spcBef>
                <a:spcPts val="600"/>
              </a:spcBef>
            </a:pPr>
            <a:endParaRPr lang="en-US" sz="1200" b="0" dirty="0">
              <a:solidFill>
                <a:schemeClr val="tx2"/>
              </a:solidFill>
              <a:latin typeface="+mn-lt"/>
            </a:endParaRPr>
          </a:p>
          <a:p>
            <a:pPr algn="l">
              <a:spcBef>
                <a:spcPts val="600"/>
              </a:spcBef>
            </a:pPr>
            <a:r>
              <a:rPr lang="en-US" sz="1200" b="0" dirty="0">
                <a:solidFill>
                  <a:schemeClr val="tx2"/>
                </a:solidFill>
                <a:latin typeface="+mn-lt"/>
              </a:rPr>
              <a:t>Field Check: A check can be selected from the drop down box. Only if the field value fits the selected criteria, is the check successful. The following options can be selected:</a:t>
            </a:r>
          </a:p>
          <a:p>
            <a:pPr marL="285750" indent="-285750" algn="l">
              <a:spcBef>
                <a:spcPts val="600"/>
              </a:spcBef>
              <a:buFont typeface="Arial" panose="020B0604020202020204" pitchFamily="34" charset="0"/>
              <a:buChar char="•"/>
            </a:pPr>
            <a:r>
              <a:rPr lang="en-US" sz="1200" b="0" dirty="0">
                <a:solidFill>
                  <a:schemeClr val="tx2"/>
                </a:solidFill>
                <a:latin typeface="+mn-lt"/>
              </a:rPr>
              <a:t>Only Characters a-z</a:t>
            </a:r>
          </a:p>
          <a:p>
            <a:pPr marL="285750" indent="-285750" algn="l">
              <a:spcBef>
                <a:spcPts val="600"/>
              </a:spcBef>
              <a:buFont typeface="Arial" panose="020B0604020202020204" pitchFamily="34" charset="0"/>
              <a:buChar char="•"/>
            </a:pPr>
            <a:r>
              <a:rPr lang="en-US" sz="1200" b="0" dirty="0">
                <a:solidFill>
                  <a:schemeClr val="tx2"/>
                </a:solidFill>
                <a:latin typeface="+mn-lt"/>
              </a:rPr>
              <a:t>Only Characters a-z, A-Z</a:t>
            </a:r>
          </a:p>
          <a:p>
            <a:pPr marL="285750" indent="-285750" algn="l">
              <a:spcBef>
                <a:spcPts val="600"/>
              </a:spcBef>
              <a:buFont typeface="Arial" panose="020B0604020202020204" pitchFamily="34" charset="0"/>
              <a:buChar char="•"/>
            </a:pPr>
            <a:r>
              <a:rPr lang="en-US" sz="1200" b="0" dirty="0">
                <a:solidFill>
                  <a:schemeClr val="tx2"/>
                </a:solidFill>
                <a:latin typeface="+mn-lt"/>
              </a:rPr>
              <a:t>Alphanumeric with special characters</a:t>
            </a:r>
          </a:p>
          <a:p>
            <a:pPr marL="285750" indent="-285750" algn="l">
              <a:spcBef>
                <a:spcPts val="600"/>
              </a:spcBef>
              <a:buFont typeface="Arial" panose="020B0604020202020204" pitchFamily="34" charset="0"/>
              <a:buChar char="•"/>
            </a:pPr>
            <a:r>
              <a:rPr lang="en-US" sz="1200" b="0" dirty="0">
                <a:solidFill>
                  <a:schemeClr val="tx2"/>
                </a:solidFill>
                <a:latin typeface="+mn-lt"/>
              </a:rPr>
              <a:t>Not Empty</a:t>
            </a:r>
          </a:p>
          <a:p>
            <a:pPr marL="285750" indent="-285750" algn="l">
              <a:spcBef>
                <a:spcPts val="600"/>
              </a:spcBef>
              <a:buFont typeface="Arial" panose="020B0604020202020204" pitchFamily="34" charset="0"/>
              <a:buChar char="•"/>
            </a:pPr>
            <a:r>
              <a:rPr lang="en-US" sz="1200" b="0" dirty="0">
                <a:solidFill>
                  <a:schemeClr val="tx2"/>
                </a:solidFill>
                <a:latin typeface="+mn-lt"/>
              </a:rPr>
              <a:t>Empty</a:t>
            </a:r>
          </a:p>
          <a:p>
            <a:pPr marL="285750" indent="-285750" algn="l">
              <a:spcBef>
                <a:spcPts val="600"/>
              </a:spcBef>
              <a:buFont typeface="Arial" panose="020B0604020202020204" pitchFamily="34" charset="0"/>
              <a:buChar char="•"/>
            </a:pPr>
            <a:r>
              <a:rPr lang="en-US" sz="1200" b="0" dirty="0">
                <a:solidFill>
                  <a:schemeClr val="tx2"/>
                </a:solidFill>
                <a:latin typeface="+mn-lt"/>
              </a:rPr>
              <a:t>Only Characters A-Z</a:t>
            </a:r>
          </a:p>
          <a:p>
            <a:pPr marL="285750" indent="-285750" algn="l">
              <a:spcBef>
                <a:spcPts val="600"/>
              </a:spcBef>
              <a:buFont typeface="Arial" panose="020B0604020202020204" pitchFamily="34" charset="0"/>
              <a:buChar char="•"/>
            </a:pPr>
            <a:r>
              <a:rPr lang="en-US" sz="1200" b="0" dirty="0">
                <a:solidFill>
                  <a:schemeClr val="tx2"/>
                </a:solidFill>
                <a:latin typeface="+mn-lt"/>
              </a:rPr>
              <a:t>Numeric (Comma/Negative)</a:t>
            </a:r>
          </a:p>
          <a:p>
            <a:pPr marL="285750" indent="-285750" algn="l">
              <a:spcBef>
                <a:spcPts val="600"/>
              </a:spcBef>
              <a:buFont typeface="Arial" panose="020B0604020202020204" pitchFamily="34" charset="0"/>
              <a:buChar char="•"/>
            </a:pPr>
            <a:r>
              <a:rPr lang="en-US" sz="1200" b="0" dirty="0">
                <a:solidFill>
                  <a:schemeClr val="tx2"/>
                </a:solidFill>
                <a:latin typeface="+mn-lt"/>
              </a:rPr>
              <a:t>Numeric (Dot/Negative)</a:t>
            </a:r>
          </a:p>
          <a:p>
            <a:pPr marL="285750" indent="-285750" algn="l">
              <a:spcBef>
                <a:spcPts val="600"/>
              </a:spcBef>
              <a:buFont typeface="Arial" panose="020B0604020202020204" pitchFamily="34" charset="0"/>
              <a:buChar char="•"/>
            </a:pPr>
            <a:r>
              <a:rPr lang="en-US" sz="1200" b="0" dirty="0">
                <a:solidFill>
                  <a:schemeClr val="tx2"/>
                </a:solidFill>
                <a:latin typeface="+mn-lt"/>
              </a:rPr>
              <a:t>Numeric or Empty</a:t>
            </a:r>
          </a:p>
          <a:p>
            <a:pPr marL="285750" indent="-285750" algn="l">
              <a:spcBef>
                <a:spcPts val="600"/>
              </a:spcBef>
              <a:buFont typeface="Arial" panose="020B0604020202020204" pitchFamily="34" charset="0"/>
              <a:buChar char="•"/>
            </a:pPr>
            <a:r>
              <a:rPr lang="en-US" sz="1200" b="0" dirty="0">
                <a:solidFill>
                  <a:schemeClr val="tx2"/>
                </a:solidFill>
                <a:latin typeface="+mn-lt"/>
              </a:rPr>
              <a:t>Numeric (Integer)</a:t>
            </a:r>
          </a:p>
          <a:p>
            <a:pPr marL="285750" indent="-285750" algn="l">
              <a:spcBef>
                <a:spcPts val="600"/>
              </a:spcBef>
              <a:buFont typeface="Arial" panose="020B0604020202020204" pitchFamily="34" charset="0"/>
              <a:buChar char="•"/>
            </a:pPr>
            <a:r>
              <a:rPr lang="en-US" sz="1200" b="0" dirty="0">
                <a:solidFill>
                  <a:schemeClr val="tx2"/>
                </a:solidFill>
                <a:latin typeface="+mn-lt"/>
              </a:rPr>
              <a:t>Empty or “0”</a:t>
            </a:r>
          </a:p>
        </p:txBody>
      </p:sp>
    </p:spTree>
    <p:extLst>
      <p:ext uri="{BB962C8B-B14F-4D97-AF65-F5344CB8AC3E}">
        <p14:creationId xmlns:p14="http://schemas.microsoft.com/office/powerpoint/2010/main" val="1397873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11479" y="1018032"/>
            <a:ext cx="8330184" cy="4887468"/>
          </a:xfrm>
        </p:spPr>
        <p:txBody>
          <a:bodyPr/>
          <a:lstStyle/>
          <a:p>
            <a:r>
              <a:rPr lang="en-US" sz="1200" dirty="0"/>
              <a:t>Actions define the processing steps of messages in the SAP Application Interfaces Framework. They are responsible for processing business logic at runtime. </a:t>
            </a:r>
          </a:p>
          <a:p>
            <a:r>
              <a:rPr lang="en-US" sz="1200" dirty="0"/>
              <a:t>An action consists of at least one function module call.</a:t>
            </a:r>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Arial" panose="020B0604020202020204" pitchFamily="34" charset="0"/>
              <a:buChar char="•"/>
            </a:pPr>
            <a:endParaRPr lang="en-US" dirty="0"/>
          </a:p>
        </p:txBody>
      </p:sp>
      <p:sp>
        <p:nvSpPr>
          <p:cNvPr id="4" name="Title 3"/>
          <p:cNvSpPr>
            <a:spLocks noGrp="1"/>
          </p:cNvSpPr>
          <p:nvPr>
            <p:ph type="title"/>
          </p:nvPr>
        </p:nvSpPr>
        <p:spPr>
          <a:xfrm>
            <a:off x="414338" y="476816"/>
            <a:ext cx="8330184" cy="302647"/>
          </a:xfrm>
        </p:spPr>
        <p:txBody>
          <a:bodyPr/>
          <a:lstStyle/>
          <a:p>
            <a:r>
              <a:rPr lang="en-US" sz="1800" dirty="0"/>
              <a:t>Actions</a:t>
            </a:r>
          </a:p>
        </p:txBody>
      </p:sp>
      <p:pic>
        <p:nvPicPr>
          <p:cNvPr id="5" name="Picture 4"/>
          <p:cNvPicPr>
            <a:picLocks noChangeAspect="1"/>
          </p:cNvPicPr>
          <p:nvPr/>
        </p:nvPicPr>
        <p:blipFill>
          <a:blip r:embed="rId2"/>
          <a:stretch>
            <a:fillRect/>
          </a:stretch>
        </p:blipFill>
        <p:spPr>
          <a:xfrm>
            <a:off x="411479" y="2291344"/>
            <a:ext cx="7160964" cy="2836710"/>
          </a:xfrm>
          <a:prstGeom prst="rect">
            <a:avLst/>
          </a:prstGeom>
        </p:spPr>
      </p:pic>
      <p:cxnSp>
        <p:nvCxnSpPr>
          <p:cNvPr id="6" name="Straight Connector 5"/>
          <p:cNvCxnSpPr/>
          <p:nvPr/>
        </p:nvCxnSpPr>
        <p:spPr>
          <a:xfrm>
            <a:off x="414338" y="898301"/>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172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11479" y="1102818"/>
            <a:ext cx="8330184" cy="4887468"/>
          </a:xfrm>
        </p:spPr>
        <p:txBody>
          <a:bodyPr/>
          <a:lstStyle/>
          <a:p>
            <a:pPr lvl="1"/>
            <a:r>
              <a:rPr lang="en-US" sz="1200" dirty="0"/>
              <a:t>Allows us to monitor the messages based on date, namespace, interface</a:t>
            </a:r>
          </a:p>
          <a:p>
            <a:pPr lvl="1"/>
            <a:r>
              <a:rPr lang="en-US" sz="1200" dirty="0"/>
              <a:t>Allows to edit the payload</a:t>
            </a:r>
          </a:p>
          <a:p>
            <a:pPr lvl="1"/>
            <a:r>
              <a:rPr lang="en-US" sz="1200" dirty="0"/>
              <a:t>Allows to re-process or cancel the failed messages</a:t>
            </a:r>
          </a:p>
          <a:p>
            <a:pPr marL="1587" lvl="1" indent="0">
              <a:buNone/>
            </a:pPr>
            <a:endParaRPr lang="en-US" dirty="0"/>
          </a:p>
        </p:txBody>
      </p:sp>
      <p:sp>
        <p:nvSpPr>
          <p:cNvPr id="4" name="Title 3"/>
          <p:cNvSpPr>
            <a:spLocks noGrp="1"/>
          </p:cNvSpPr>
          <p:nvPr>
            <p:ph type="title"/>
          </p:nvPr>
        </p:nvSpPr>
        <p:spPr>
          <a:xfrm>
            <a:off x="414338" y="476816"/>
            <a:ext cx="8330184" cy="302647"/>
          </a:xfrm>
        </p:spPr>
        <p:txBody>
          <a:bodyPr/>
          <a:lstStyle/>
          <a:p>
            <a:r>
              <a:rPr lang="en-US" sz="1800" dirty="0"/>
              <a:t>Monitoring and Error Handling</a:t>
            </a:r>
          </a:p>
        </p:txBody>
      </p:sp>
      <p:cxnSp>
        <p:nvCxnSpPr>
          <p:cNvPr id="5" name="Straight Connector 4"/>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91" y="4722641"/>
            <a:ext cx="7225048" cy="1719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p:cNvPicPr>
          <p:nvPr/>
        </p:nvPicPr>
        <p:blipFill>
          <a:blip r:embed="rId3"/>
          <a:stretch>
            <a:fillRect/>
          </a:stretch>
        </p:blipFill>
        <p:spPr>
          <a:xfrm>
            <a:off x="439050" y="1954591"/>
            <a:ext cx="7225048" cy="2768050"/>
          </a:xfrm>
          <a:prstGeom prst="rect">
            <a:avLst/>
          </a:prstGeom>
        </p:spPr>
      </p:pic>
    </p:spTree>
    <p:extLst>
      <p:ext uri="{BB962C8B-B14F-4D97-AF65-F5344CB8AC3E}">
        <p14:creationId xmlns:p14="http://schemas.microsoft.com/office/powerpoint/2010/main" val="2762620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3"/>
          <p:cNvSpPr>
            <a:spLocks noGrp="1"/>
          </p:cNvSpPr>
          <p:nvPr>
            <p:ph type="title"/>
          </p:nvPr>
        </p:nvSpPr>
        <p:spPr>
          <a:xfrm>
            <a:off x="414338" y="446038"/>
            <a:ext cx="8330184" cy="333425"/>
          </a:xfrm>
        </p:spPr>
        <p:txBody>
          <a:bodyPr/>
          <a:lstStyle/>
          <a:p>
            <a:r>
              <a:rPr lang="en-US" sz="1800" dirty="0"/>
              <a:t>Monitoring and Error Handling</a:t>
            </a:r>
          </a:p>
        </p:txBody>
      </p:sp>
      <p:pic>
        <p:nvPicPr>
          <p:cNvPr id="10" name="Picture 9"/>
          <p:cNvPicPr>
            <a:picLocks noChangeAspect="1"/>
          </p:cNvPicPr>
          <p:nvPr/>
        </p:nvPicPr>
        <p:blipFill>
          <a:blip r:embed="rId2"/>
          <a:stretch>
            <a:fillRect/>
          </a:stretch>
        </p:blipFill>
        <p:spPr>
          <a:xfrm>
            <a:off x="414338" y="1181518"/>
            <a:ext cx="8330184" cy="4910188"/>
          </a:xfrm>
          <a:prstGeom prst="rect">
            <a:avLst/>
          </a:prstGeom>
        </p:spPr>
      </p:pic>
    </p:spTree>
    <p:extLst>
      <p:ext uri="{BB962C8B-B14F-4D97-AF65-F5344CB8AC3E}">
        <p14:creationId xmlns:p14="http://schemas.microsoft.com/office/powerpoint/2010/main" val="4185768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2"/>
          </p:nvPr>
        </p:nvSpPr>
        <p:spPr>
          <a:xfrm>
            <a:off x="411479" y="1030310"/>
            <a:ext cx="8330184" cy="5256190"/>
          </a:xfrm>
        </p:spPr>
        <p:txBody>
          <a:bodyPr/>
          <a:lstStyle/>
          <a:p>
            <a:pPr>
              <a:spcBef>
                <a:spcPts val="600"/>
              </a:spcBef>
            </a:pPr>
            <a:r>
              <a:rPr lang="en-US" sz="1200" dirty="0"/>
              <a:t>In transaction /N/AIF/ERR, we can group our interfaces based on a key field; e.g. plant, company code etc.</a:t>
            </a:r>
          </a:p>
          <a:p>
            <a:pPr>
              <a:spcBef>
                <a:spcPts val="600"/>
              </a:spcBef>
            </a:pPr>
            <a:r>
              <a:rPr lang="en-US" sz="1200" dirty="0"/>
              <a:t>We can send the alerts to the assigned Recipients based on the key field. e.g. Team A should get the alert if the company code/plant is ‘XXXX’.</a:t>
            </a:r>
          </a:p>
          <a:p>
            <a:pPr>
              <a:spcBef>
                <a:spcPts val="600"/>
              </a:spcBef>
            </a:pPr>
            <a:r>
              <a:rPr lang="en-US" sz="1200" dirty="0"/>
              <a:t>To use a key field-dependent recipient assignment, you have to create a recipient assignment table.</a:t>
            </a:r>
          </a:p>
          <a:p>
            <a:pPr>
              <a:spcBef>
                <a:spcPts val="600"/>
              </a:spcBef>
            </a:pPr>
            <a:r>
              <a:rPr lang="en-US" sz="1200" dirty="0"/>
              <a:t>Define Recipients: The recipients defined here will be notified by alerts whenever error occurs. </a:t>
            </a:r>
          </a:p>
        </p:txBody>
      </p:sp>
      <p:sp>
        <p:nvSpPr>
          <p:cNvPr id="4" name="Title 3"/>
          <p:cNvSpPr>
            <a:spLocks noGrp="1"/>
          </p:cNvSpPr>
          <p:nvPr>
            <p:ph type="title"/>
          </p:nvPr>
        </p:nvSpPr>
        <p:spPr>
          <a:xfrm>
            <a:off x="414338" y="476816"/>
            <a:ext cx="8330184" cy="302647"/>
          </a:xfrm>
        </p:spPr>
        <p:txBody>
          <a:bodyPr/>
          <a:lstStyle/>
          <a:p>
            <a:r>
              <a:rPr lang="en-US" sz="1800" dirty="0"/>
              <a:t>Alerts, Recipients and Key Fields</a:t>
            </a:r>
          </a:p>
        </p:txBody>
      </p:sp>
      <p:pic>
        <p:nvPicPr>
          <p:cNvPr id="6" name="Picture 5"/>
          <p:cNvPicPr>
            <a:picLocks noChangeAspect="1"/>
          </p:cNvPicPr>
          <p:nvPr/>
        </p:nvPicPr>
        <p:blipFill>
          <a:blip r:embed="rId3"/>
          <a:stretch>
            <a:fillRect/>
          </a:stretch>
        </p:blipFill>
        <p:spPr>
          <a:xfrm>
            <a:off x="414339" y="2749554"/>
            <a:ext cx="4031731" cy="2140632"/>
          </a:xfrm>
          <a:prstGeom prst="rect">
            <a:avLst/>
          </a:prstGeom>
        </p:spPr>
      </p:pic>
      <p:pic>
        <p:nvPicPr>
          <p:cNvPr id="8" name="Picture 7"/>
          <p:cNvPicPr/>
          <p:nvPr/>
        </p:nvPicPr>
        <p:blipFill>
          <a:blip r:embed="rId4"/>
          <a:stretch>
            <a:fillRect/>
          </a:stretch>
        </p:blipFill>
        <p:spPr>
          <a:xfrm>
            <a:off x="4610407" y="2749553"/>
            <a:ext cx="4134115" cy="2140631"/>
          </a:xfrm>
          <a:prstGeom prst="rect">
            <a:avLst/>
          </a:prstGeom>
        </p:spPr>
      </p:pic>
      <p:cxnSp>
        <p:nvCxnSpPr>
          <p:cNvPr id="7" name="Straight Connector 6"/>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402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quarter" idx="11"/>
          </p:nvPr>
        </p:nvPicPr>
        <p:blipFill>
          <a:blip r:embed="rId2"/>
          <a:stretch>
            <a:fillRect/>
          </a:stretch>
        </p:blipFill>
        <p:spPr>
          <a:xfrm>
            <a:off x="414338" y="1416422"/>
            <a:ext cx="3712819" cy="4545713"/>
          </a:xfrm>
          <a:prstGeom prst="rect">
            <a:avLst/>
          </a:prstGeom>
        </p:spPr>
      </p:pic>
      <p:sp>
        <p:nvSpPr>
          <p:cNvPr id="4" name="Title 3"/>
          <p:cNvSpPr>
            <a:spLocks noGrp="1"/>
          </p:cNvSpPr>
          <p:nvPr>
            <p:ph type="title"/>
          </p:nvPr>
        </p:nvSpPr>
        <p:spPr>
          <a:xfrm>
            <a:off x="414338" y="446038"/>
            <a:ext cx="8330184" cy="333425"/>
          </a:xfrm>
        </p:spPr>
        <p:txBody>
          <a:bodyPr/>
          <a:lstStyle/>
          <a:p>
            <a:r>
              <a:rPr lang="en-US" sz="1800" dirty="0"/>
              <a:t>Configure Alerts</a:t>
            </a:r>
          </a:p>
        </p:txBody>
      </p:sp>
      <p:pic>
        <p:nvPicPr>
          <p:cNvPr id="8" name="Content Placeholder 7"/>
          <p:cNvPicPr>
            <a:picLocks noGrp="1" noChangeAspect="1"/>
          </p:cNvPicPr>
          <p:nvPr>
            <p:ph sz="quarter" idx="14"/>
          </p:nvPr>
        </p:nvPicPr>
        <p:blipFill>
          <a:blip r:embed="rId3"/>
          <a:stretch>
            <a:fillRect/>
          </a:stretch>
        </p:blipFill>
        <p:spPr>
          <a:xfrm>
            <a:off x="4660123" y="1416422"/>
            <a:ext cx="3891449" cy="4545712"/>
          </a:xfrm>
          <a:prstGeom prst="rect">
            <a:avLst/>
          </a:prstGeom>
        </p:spPr>
      </p:pic>
      <p:sp>
        <p:nvSpPr>
          <p:cNvPr id="9" name="TextBox 8"/>
          <p:cNvSpPr txBox="1"/>
          <p:nvPr/>
        </p:nvSpPr>
        <p:spPr>
          <a:xfrm>
            <a:off x="154546" y="1047092"/>
            <a:ext cx="8397026" cy="276999"/>
          </a:xfrm>
          <a:prstGeom prst="rect">
            <a:avLst/>
          </a:prstGeom>
          <a:noFill/>
        </p:spPr>
        <p:txBody>
          <a:bodyPr wrap="square" numCol="2" rtlCol="0">
            <a:spAutoFit/>
          </a:bodyPr>
          <a:lstStyle/>
          <a:p>
            <a:pPr algn="l">
              <a:spcBef>
                <a:spcPts val="600"/>
              </a:spcBef>
            </a:pPr>
            <a:r>
              <a:rPr lang="en-US" sz="1200" b="0" dirty="0"/>
              <a:t>                 Define Namespace Specific Features		      Transaction - ALRTCATDEF</a:t>
            </a:r>
          </a:p>
        </p:txBody>
      </p:sp>
      <p:cxnSp>
        <p:nvCxnSpPr>
          <p:cNvPr id="6" name="Straight Connector 5"/>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8213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725488" y="1306513"/>
            <a:ext cx="777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400">
                <a:solidFill>
                  <a:schemeClr val="tx1"/>
                </a:solidFill>
                <a:latin typeface="Verdana" pitchFamily="34" charset="0"/>
                <a:cs typeface="Arial" pitchFamily="34" charset="0"/>
              </a:defRPr>
            </a:lvl1pPr>
            <a:lvl2pPr marL="742950" indent="-285750" eaLnBrk="0" hangingPunct="0">
              <a:defRPr sz="1400">
                <a:solidFill>
                  <a:schemeClr val="tx1"/>
                </a:solidFill>
                <a:latin typeface="Verdana" pitchFamily="34" charset="0"/>
                <a:cs typeface="Arial" pitchFamily="34" charset="0"/>
              </a:defRPr>
            </a:lvl2pPr>
            <a:lvl3pPr marL="1143000" indent="-228600" eaLnBrk="0" hangingPunct="0">
              <a:defRPr sz="1400">
                <a:solidFill>
                  <a:schemeClr val="tx1"/>
                </a:solidFill>
                <a:latin typeface="Verdana" pitchFamily="34" charset="0"/>
                <a:cs typeface="Arial" pitchFamily="34" charset="0"/>
              </a:defRPr>
            </a:lvl3pPr>
            <a:lvl4pPr marL="1600200" indent="-228600" eaLnBrk="0" hangingPunct="0">
              <a:defRPr sz="1400">
                <a:solidFill>
                  <a:schemeClr val="tx1"/>
                </a:solidFill>
                <a:latin typeface="Verdana" pitchFamily="34" charset="0"/>
                <a:cs typeface="Arial" pitchFamily="34" charset="0"/>
              </a:defRPr>
            </a:lvl4pPr>
            <a:lvl5pPr marL="2057400" indent="-228600" eaLnBrk="0" hangingPunct="0">
              <a:defRPr sz="1400">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Verdana" pitchFamily="34" charset="0"/>
                <a:cs typeface="Arial" pitchFamily="34" charset="0"/>
              </a:defRPr>
            </a:lvl9pPr>
          </a:lstStyle>
          <a:p>
            <a:pPr eaLnBrk="1" hangingPunct="1">
              <a:spcBef>
                <a:spcPct val="50000"/>
              </a:spcBef>
            </a:pPr>
            <a:endParaRPr lang="en-US" sz="1800" b="1" dirty="0"/>
          </a:p>
        </p:txBody>
      </p:sp>
      <p:sp>
        <p:nvSpPr>
          <p:cNvPr id="16387" name="Rectangle 4"/>
          <p:cNvSpPr>
            <a:spLocks noGrp="1" noChangeArrowheads="1"/>
          </p:cNvSpPr>
          <p:nvPr>
            <p:ph type="ctrTitle"/>
          </p:nvPr>
        </p:nvSpPr>
        <p:spPr/>
        <p:txBody>
          <a:bodyPr/>
          <a:lstStyle/>
          <a:p>
            <a:r>
              <a:rPr lang="en-US" dirty="0"/>
              <a:t>Q &amp; A</a:t>
            </a:r>
          </a:p>
        </p:txBody>
      </p:sp>
      <p:sp>
        <p:nvSpPr>
          <p:cNvPr id="12" name="Subtitle 11"/>
          <p:cNvSpPr>
            <a:spLocks noGrp="1"/>
          </p:cNvSpPr>
          <p:nvPr>
            <p:ph type="subTitle" idx="1"/>
          </p:nvPr>
        </p:nvSpPr>
        <p:spPr>
          <a:xfrm>
            <a:off x="411480" y="3694176"/>
            <a:ext cx="4325112" cy="307777"/>
          </a:xfrm>
        </p:spPr>
        <p:txBody>
          <a:bodyPr/>
          <a:lstStyle/>
          <a:p>
            <a:r>
              <a:rPr lang="en-US" dirty="0"/>
              <a:t>Questions?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bwMode="gray">
          <a:xfrm>
            <a:off x="402335" y="5458968"/>
            <a:ext cx="5175505" cy="1152144"/>
          </a:xfrm>
        </p:spPr>
        <p:txBody>
          <a:bodyPr/>
          <a:lstStyle/>
          <a:p>
            <a:pPr lvl="0">
              <a:lnSpc>
                <a:spcPts val="900"/>
              </a:lnSpc>
            </a:pPr>
            <a:r>
              <a:rPr lang="en-US" b="1" dirty="0"/>
              <a:t>About Deloitte</a:t>
            </a:r>
            <a:br>
              <a:rPr lang="en-US" dirty="0"/>
            </a:br>
            <a:r>
              <a:rPr lang="en-US" dirty="0"/>
              <a:t>Deloitte refers to one or more of Deloitte Touche Tohmatsu Limited, a UK private company limited by guarantee, and its network of member firms, each of which is a legally separate and independent entity. Please see </a:t>
            </a:r>
            <a:r>
              <a:rPr lang="en-US" dirty="0">
                <a:hlinkClick r:id="rId3"/>
              </a:rPr>
              <a:t>www.deloitte.com/about</a:t>
            </a:r>
            <a:r>
              <a:rPr lang="en-US" dirty="0"/>
              <a:t> for a detailed description of the legal structure of Deloitte Touche Tohmatsu Limited and its member firms. Please see </a:t>
            </a:r>
            <a:r>
              <a:rPr lang="en-US" dirty="0">
                <a:hlinkClick r:id="rId4"/>
              </a:rPr>
              <a:t>www.deloitte.com/us/about</a:t>
            </a:r>
            <a:r>
              <a:rPr lang="en-US" dirty="0"/>
              <a:t> for a detailed description of the legal structure of Deloitte LLP and its subsidiaries. Certain services may not be available to attest clients under the rules and regulations of public accounting.</a:t>
            </a:r>
            <a:br>
              <a:rPr lang="en-US" dirty="0"/>
            </a:br>
            <a:br>
              <a:rPr lang="en-US" dirty="0"/>
            </a:br>
            <a:r>
              <a:rPr lang="en-US" dirty="0"/>
              <a:t>Copyright © 2012 Deloitte Development LLC. All rights reserved.</a:t>
            </a:r>
            <a:br>
              <a:rPr lang="en-US" dirty="0"/>
            </a:br>
            <a:r>
              <a:rPr lang="en-US" dirty="0"/>
              <a:t>Member of Deloitte Touche Tohmatsu Limited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725488" y="1306513"/>
            <a:ext cx="7778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400">
                <a:solidFill>
                  <a:schemeClr val="tx1"/>
                </a:solidFill>
                <a:latin typeface="Verdana" pitchFamily="34" charset="0"/>
                <a:cs typeface="Arial" pitchFamily="34" charset="0"/>
              </a:defRPr>
            </a:lvl1pPr>
            <a:lvl2pPr marL="742950" indent="-285750" eaLnBrk="0" hangingPunct="0">
              <a:defRPr sz="1400">
                <a:solidFill>
                  <a:schemeClr val="tx1"/>
                </a:solidFill>
                <a:latin typeface="Verdana" pitchFamily="34" charset="0"/>
                <a:cs typeface="Arial" pitchFamily="34" charset="0"/>
              </a:defRPr>
            </a:lvl2pPr>
            <a:lvl3pPr marL="1143000" indent="-228600" eaLnBrk="0" hangingPunct="0">
              <a:defRPr sz="1400">
                <a:solidFill>
                  <a:schemeClr val="tx1"/>
                </a:solidFill>
                <a:latin typeface="Verdana" pitchFamily="34" charset="0"/>
                <a:cs typeface="Arial" pitchFamily="34" charset="0"/>
              </a:defRPr>
            </a:lvl3pPr>
            <a:lvl4pPr marL="1600200" indent="-228600" eaLnBrk="0" hangingPunct="0">
              <a:defRPr sz="1400">
                <a:solidFill>
                  <a:schemeClr val="tx1"/>
                </a:solidFill>
                <a:latin typeface="Verdana" pitchFamily="34" charset="0"/>
                <a:cs typeface="Arial" pitchFamily="34" charset="0"/>
              </a:defRPr>
            </a:lvl4pPr>
            <a:lvl5pPr marL="2057400" indent="-228600" eaLnBrk="0" hangingPunct="0">
              <a:defRPr sz="1400">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Verdana" pitchFamily="34" charset="0"/>
                <a:cs typeface="Arial" pitchFamily="34" charset="0"/>
              </a:defRPr>
            </a:lvl9pPr>
          </a:lstStyle>
          <a:p>
            <a:pPr eaLnBrk="1" hangingPunct="1">
              <a:spcBef>
                <a:spcPct val="50000"/>
              </a:spcBef>
            </a:pPr>
            <a:endParaRPr lang="en-US" sz="1800" b="1" dirty="0"/>
          </a:p>
        </p:txBody>
      </p:sp>
      <p:sp>
        <p:nvSpPr>
          <p:cNvPr id="6148" name="Rectangle 4"/>
          <p:cNvSpPr>
            <a:spLocks noGrp="1" noChangeArrowheads="1"/>
          </p:cNvSpPr>
          <p:nvPr>
            <p:ph type="title"/>
          </p:nvPr>
        </p:nvSpPr>
        <p:spPr>
          <a:xfrm>
            <a:off x="414338" y="446038"/>
            <a:ext cx="8330184" cy="333425"/>
          </a:xfrm>
        </p:spPr>
        <p:txBody>
          <a:bodyPr/>
          <a:lstStyle/>
          <a:p>
            <a:r>
              <a:rPr lang="en-US" sz="1800" dirty="0">
                <a:cs typeface="Arial" panose="020B0604020202020204" pitchFamily="34" charset="0"/>
              </a:rPr>
              <a:t>Contents</a:t>
            </a:r>
          </a:p>
        </p:txBody>
      </p:sp>
      <p:cxnSp>
        <p:nvCxnSpPr>
          <p:cNvPr id="5" name="Straight Connector 4"/>
          <p:cNvCxnSpPr/>
          <p:nvPr/>
        </p:nvCxnSpPr>
        <p:spPr>
          <a:xfrm>
            <a:off x="414338" y="885422"/>
            <a:ext cx="7793905"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graphicFrame>
        <p:nvGraphicFramePr>
          <p:cNvPr id="6" name="Group 3"/>
          <p:cNvGraphicFramePr>
            <a:graphicFrameLocks noGrp="1"/>
          </p:cNvGraphicFramePr>
          <p:nvPr/>
        </p:nvGraphicFramePr>
        <p:xfrm>
          <a:off x="427591" y="885366"/>
          <a:ext cx="8089899" cy="6140821"/>
        </p:xfrm>
        <a:graphic>
          <a:graphicData uri="http://schemas.openxmlformats.org/drawingml/2006/table">
            <a:tbl>
              <a:tblPr/>
              <a:tblGrid>
                <a:gridCol w="6746429">
                  <a:extLst>
                    <a:ext uri="{9D8B030D-6E8A-4147-A177-3AD203B41FA5}">
                      <a16:colId xmlns:a16="http://schemas.microsoft.com/office/drawing/2014/main" val="20000"/>
                    </a:ext>
                  </a:extLst>
                </a:gridCol>
                <a:gridCol w="25497">
                  <a:extLst>
                    <a:ext uri="{9D8B030D-6E8A-4147-A177-3AD203B41FA5}">
                      <a16:colId xmlns:a16="http://schemas.microsoft.com/office/drawing/2014/main" val="20001"/>
                    </a:ext>
                  </a:extLst>
                </a:gridCol>
                <a:gridCol w="1317973">
                  <a:extLst>
                    <a:ext uri="{9D8B030D-6E8A-4147-A177-3AD203B41FA5}">
                      <a16:colId xmlns:a16="http://schemas.microsoft.com/office/drawing/2014/main" val="20002"/>
                    </a:ext>
                  </a:extLst>
                </a:gridCol>
              </a:tblGrid>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kern="1200" baseline="0" dirty="0">
                          <a:solidFill>
                            <a:schemeClr val="tx1"/>
                          </a:solidFill>
                          <a:effectLst/>
                          <a:latin typeface="+mn-lt"/>
                          <a:ea typeface="+mn-ea"/>
                          <a:cs typeface="+mn-cs"/>
                        </a:rPr>
                        <a:t>Why Interface Error Handling</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26">
                <a:tc>
                  <a:txBody>
                    <a:bodyPr/>
                    <a:lstStyle/>
                    <a:p>
                      <a:pPr lvl="0"/>
                      <a:r>
                        <a:rPr lang="en-US" sz="1200" b="0" dirty="0"/>
                        <a:t>Error Classification and Key Definitions</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kern="1200" baseline="0" dirty="0">
                          <a:solidFill>
                            <a:schemeClr val="tx1"/>
                          </a:solidFill>
                          <a:effectLst/>
                          <a:latin typeface="+mn-lt"/>
                          <a:ea typeface="+mn-ea"/>
                          <a:cs typeface="+mn-cs"/>
                        </a:rPr>
                        <a:t>Interface Monitoring</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kern="1200" baseline="0" dirty="0">
                          <a:solidFill>
                            <a:schemeClr val="tx1"/>
                          </a:solidFill>
                          <a:effectLst/>
                          <a:latin typeface="+mn-lt"/>
                          <a:ea typeface="+mn-ea"/>
                          <a:cs typeface="+mn-cs"/>
                        </a:rPr>
                        <a:t>Application Interface Framework – Introduction and Architecture Overview</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kern="1200" baseline="0" dirty="0">
                          <a:solidFill>
                            <a:schemeClr val="tx1"/>
                          </a:solidFill>
                          <a:effectLst/>
                          <a:latin typeface="+mn-lt"/>
                          <a:ea typeface="+mn-ea"/>
                          <a:cs typeface="+mn-cs"/>
                        </a:rPr>
                        <a:t>Application Interface Framework – Interface Monitoring</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kern="1200" baseline="0" dirty="0">
                          <a:solidFill>
                            <a:schemeClr val="tx1"/>
                          </a:solidFill>
                          <a:effectLst/>
                          <a:latin typeface="+mn-lt"/>
                          <a:ea typeface="+mn-ea"/>
                          <a:cs typeface="+mn-cs"/>
                        </a:rPr>
                        <a:t>Application Interface Framework – Interface Error Handling</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kern="1200" baseline="0" dirty="0">
                          <a:solidFill>
                            <a:schemeClr val="tx1"/>
                          </a:solidFill>
                          <a:effectLst/>
                          <a:latin typeface="+mn-lt"/>
                          <a:ea typeface="+mn-ea"/>
                          <a:cs typeface="+mn-cs"/>
                        </a:rPr>
                        <a:t>Application Interface Framework – Alerts and Notification</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hMerge="1">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8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kern="1200" baseline="0" dirty="0">
                          <a:solidFill>
                            <a:schemeClr val="tx1"/>
                          </a:solidFill>
                          <a:effectLst/>
                          <a:latin typeface="+mn-lt"/>
                          <a:ea typeface="+mn-ea"/>
                          <a:cs typeface="+mn-cs"/>
                        </a:rPr>
                        <a:t>Application Interface Framework – Use Cases</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kern="1200" baseline="0" dirty="0">
                          <a:solidFill>
                            <a:schemeClr val="tx1"/>
                          </a:solidFill>
                          <a:effectLst/>
                          <a:latin typeface="+mn-lt"/>
                          <a:ea typeface="+mn-ea"/>
                          <a:cs typeface="+mn-cs"/>
                        </a:rPr>
                        <a:t>Application Interface Framework – Error Message Reprocessing</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hMerge="1">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8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u="none" strike="noStrike" kern="1200" dirty="0">
                          <a:solidFill>
                            <a:schemeClr val="tx1"/>
                          </a:solidFill>
                          <a:effectLst/>
                          <a:latin typeface="+mn-lt"/>
                          <a:ea typeface="+mn-ea"/>
                          <a:cs typeface="+mn-cs"/>
                        </a:rPr>
                        <a:t>Comparison of</a:t>
                      </a:r>
                      <a:r>
                        <a:rPr lang="en-US" sz="1200" b="0" u="none" strike="noStrike" kern="1200" baseline="0" dirty="0">
                          <a:solidFill>
                            <a:schemeClr val="tx1"/>
                          </a:solidFill>
                          <a:effectLst/>
                          <a:latin typeface="+mn-lt"/>
                          <a:ea typeface="+mn-ea"/>
                          <a:cs typeface="+mn-cs"/>
                        </a:rPr>
                        <a:t> Monitoring and Error Handling Tools</a:t>
                      </a:r>
                      <a:endParaRPr lang="en-US" sz="1200" b="0" u="none" strike="noStrike" kern="1200" dirty="0">
                        <a:solidFill>
                          <a:schemeClr val="tx1"/>
                        </a:solidFill>
                        <a:effectLst/>
                        <a:latin typeface="+mn-lt"/>
                        <a:ea typeface="+mn-ea"/>
                        <a:cs typeface="+mn-cs"/>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u="none" strike="noStrike" kern="1200" baseline="0" dirty="0">
                          <a:solidFill>
                            <a:schemeClr val="tx1"/>
                          </a:solidFill>
                          <a:effectLst/>
                          <a:latin typeface="+mn-lt"/>
                          <a:ea typeface="+mn-ea"/>
                          <a:cs typeface="+mn-cs"/>
                        </a:rPr>
                        <a:t>Interface Implementation with AIF</a:t>
                      </a:r>
                      <a:endParaRPr lang="en-US" sz="1200" b="0" u="none" strike="noStrike" kern="1200" dirty="0">
                        <a:solidFill>
                          <a:schemeClr val="tx1"/>
                        </a:solidFill>
                        <a:effectLst/>
                        <a:latin typeface="+mn-lt"/>
                        <a:ea typeface="+mn-ea"/>
                        <a:cs typeface="+mn-cs"/>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69926">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r>
                        <a:rPr lang="en-US" sz="1200" b="0" u="none" strike="noStrike" kern="1200" dirty="0">
                          <a:solidFill>
                            <a:schemeClr val="tx1"/>
                          </a:solidFill>
                          <a:effectLst/>
                          <a:latin typeface="+mn-lt"/>
                          <a:ea typeface="+mn-ea"/>
                          <a:cs typeface="+mn-cs"/>
                        </a:rPr>
                        <a:t>Q&amp;A</a:t>
                      </a: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6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w="28575" cap="flat" cmpd="sng" algn="ctr">
                      <a:solidFill>
                        <a:srgbClr val="003399"/>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01709">
                <a:tc>
                  <a:txBody>
                    <a:bodyPr/>
                    <a:lstStyle/>
                    <a:p>
                      <a:pPr marL="0" marR="0" lvl="0" indent="0" algn="l" defTabSz="914400" rtl="0" eaLnBrk="1" fontAlgn="base" latinLnBrk="0" hangingPunct="1">
                        <a:lnSpc>
                          <a:spcPct val="106000"/>
                        </a:lnSpc>
                        <a:spcBef>
                          <a:spcPct val="40000"/>
                        </a:spcBef>
                        <a:spcAft>
                          <a:spcPct val="0"/>
                        </a:spcAft>
                        <a:buClr>
                          <a:schemeClr val="tx1"/>
                        </a:buClr>
                        <a:buSzPct val="80000"/>
                        <a:buFont typeface="Wingdings" pitchFamily="2" charset="2"/>
                        <a:buNone/>
                        <a:tabLst>
                          <a:tab pos="3998913" algn="r"/>
                        </a:tabLst>
                        <a:defRPr/>
                      </a:pPr>
                      <a:endParaRPr lang="en-US" sz="1800" kern="1200" baseline="0" dirty="0">
                        <a:solidFill>
                          <a:schemeClr val="tx1"/>
                        </a:solidFill>
                        <a:effectLst/>
                        <a:latin typeface="+mn-lt"/>
                        <a:ea typeface="+mn-ea"/>
                        <a:cs typeface="+mn-cs"/>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8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a:noFill/>
                    </a:lnB>
                    <a:lnTlToBr>
                      <a:noFill/>
                    </a:lnTlToBr>
                    <a:lnBlToTr>
                      <a:noFill/>
                    </a:lnBlToTr>
                    <a:noFill/>
                  </a:tcPr>
                </a:tc>
                <a:tc>
                  <a:txBody>
                    <a:bodyPr/>
                    <a:lstStyle/>
                    <a:p>
                      <a:pPr marL="0" marR="0" lvl="0" indent="0" algn="r" defTabSz="914400" rtl="0" eaLnBrk="1" fontAlgn="base" latinLnBrk="0" hangingPunct="1">
                        <a:lnSpc>
                          <a:spcPct val="106000"/>
                        </a:lnSpc>
                        <a:spcBef>
                          <a:spcPct val="0"/>
                        </a:spcBef>
                        <a:spcAft>
                          <a:spcPct val="0"/>
                        </a:spcAft>
                        <a:buClr>
                          <a:schemeClr val="tx1"/>
                        </a:buClr>
                        <a:buSzPct val="80000"/>
                        <a:buFont typeface="Wingdings" pitchFamily="2" charset="2"/>
                        <a:buNone/>
                        <a:tabLst>
                          <a:tab pos="3998913" algn="r"/>
                        </a:tabLst>
                      </a:pPr>
                      <a:endParaRPr kumimoji="0" lang="en-US" sz="1800" b="0" i="0" u="none" strike="noStrike" cap="none" normalizeH="0" baseline="0" dirty="0">
                        <a:ln>
                          <a:noFill/>
                        </a:ln>
                        <a:solidFill>
                          <a:schemeClr val="tx1"/>
                        </a:solidFill>
                        <a:effectLst/>
                        <a:latin typeface="Arial" charset="0"/>
                        <a:cs typeface="Arial" charset="0"/>
                      </a:endParaRPr>
                    </a:p>
                  </a:txBody>
                  <a:tcPr marL="0" marR="0" marT="109728" marB="109728" horzOverflow="overflow">
                    <a:lnL>
                      <a:noFill/>
                    </a:lnL>
                    <a:lnR>
                      <a:noFill/>
                    </a:lnR>
                    <a:lnT w="28575" cap="flat" cmpd="sng" algn="ctr">
                      <a:solidFill>
                        <a:srgbClr val="003399"/>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2"/>
                  </a:ext>
                </a:extLst>
              </a:tr>
            </a:tbl>
          </a:graphicData>
        </a:graphic>
      </p:graphicFrame>
      <p:cxnSp>
        <p:nvCxnSpPr>
          <p:cNvPr id="8" name="Straight Connector 7"/>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47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61913" y="212725"/>
            <a:ext cx="471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eaLnBrk="0" hangingPunct="0">
              <a:defRPr sz="1400">
                <a:solidFill>
                  <a:schemeClr val="tx1"/>
                </a:solidFill>
                <a:latin typeface="Verdana" pitchFamily="34" charset="0"/>
                <a:cs typeface="Arial" pitchFamily="34" charset="0"/>
              </a:defRPr>
            </a:lvl1pPr>
            <a:lvl2pPr marL="742950" indent="-285750" eaLnBrk="0" hangingPunct="0">
              <a:defRPr sz="1400">
                <a:solidFill>
                  <a:schemeClr val="tx1"/>
                </a:solidFill>
                <a:latin typeface="Verdana" pitchFamily="34" charset="0"/>
                <a:cs typeface="Arial" pitchFamily="34" charset="0"/>
              </a:defRPr>
            </a:lvl2pPr>
            <a:lvl3pPr marL="1143000" indent="-228600" eaLnBrk="0" hangingPunct="0">
              <a:defRPr sz="1400">
                <a:solidFill>
                  <a:schemeClr val="tx1"/>
                </a:solidFill>
                <a:latin typeface="Verdana" pitchFamily="34" charset="0"/>
                <a:cs typeface="Arial" pitchFamily="34" charset="0"/>
              </a:defRPr>
            </a:lvl3pPr>
            <a:lvl4pPr marL="1600200" indent="-228600" eaLnBrk="0" hangingPunct="0">
              <a:defRPr sz="1400">
                <a:solidFill>
                  <a:schemeClr val="tx1"/>
                </a:solidFill>
                <a:latin typeface="Verdana" pitchFamily="34" charset="0"/>
                <a:cs typeface="Arial" pitchFamily="34" charset="0"/>
              </a:defRPr>
            </a:lvl4pPr>
            <a:lvl5pPr marL="2057400" indent="-228600" eaLnBrk="0" hangingPunct="0">
              <a:defRPr sz="1400">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Verdana" pitchFamily="34" charset="0"/>
                <a:cs typeface="Arial" pitchFamily="34" charset="0"/>
              </a:defRPr>
            </a:lvl9pPr>
          </a:lstStyle>
          <a:p>
            <a:pPr eaLnBrk="1" hangingPunct="1"/>
            <a:endParaRPr lang="en-US" sz="1600" dirty="0"/>
          </a:p>
        </p:txBody>
      </p:sp>
      <p:sp>
        <p:nvSpPr>
          <p:cNvPr id="14" name="Title 13"/>
          <p:cNvSpPr>
            <a:spLocks noGrp="1"/>
          </p:cNvSpPr>
          <p:nvPr>
            <p:ph type="title"/>
          </p:nvPr>
        </p:nvSpPr>
        <p:spPr>
          <a:xfrm>
            <a:off x="414338" y="446038"/>
            <a:ext cx="8330184" cy="333425"/>
          </a:xfrm>
        </p:spPr>
        <p:txBody>
          <a:bodyPr/>
          <a:lstStyle/>
          <a:p>
            <a:r>
              <a:rPr lang="en-US" sz="1800" dirty="0"/>
              <a:t>Why Interface Error Handling</a:t>
            </a:r>
          </a:p>
        </p:txBody>
      </p:sp>
      <p:cxnSp>
        <p:nvCxnSpPr>
          <p:cNvPr id="5" name="Straight Connector 4"/>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4294967295"/>
          </p:nvPr>
        </p:nvSpPr>
        <p:spPr>
          <a:xfrm>
            <a:off x="414338" y="1171918"/>
            <a:ext cx="8153400" cy="4754880"/>
          </a:xfrm>
          <a:prstGeom prst="rect">
            <a:avLst/>
          </a:prstGeom>
        </p:spPr>
        <p:txBody>
          <a:bodyPr/>
          <a:lstStyle/>
          <a:p>
            <a:pPr>
              <a:spcBef>
                <a:spcPts val="0"/>
              </a:spcBef>
            </a:pPr>
            <a:r>
              <a:rPr lang="en-US" sz="1200" dirty="0"/>
              <a:t>'Run time Interface errors are inevitable’ </a:t>
            </a:r>
          </a:p>
          <a:p>
            <a:pPr>
              <a:spcBef>
                <a:spcPts val="0"/>
              </a:spcBef>
            </a:pPr>
            <a:endParaRPr lang="en-US" sz="1200" dirty="0"/>
          </a:p>
          <a:p>
            <a:pPr>
              <a:spcBef>
                <a:spcPts val="0"/>
              </a:spcBef>
            </a:pPr>
            <a:r>
              <a:rPr lang="en-US" sz="1200" dirty="0"/>
              <a:t>No matter how good the interface design is, there is always the human factor, which manifests itself in bad data or user errors. In addition, there are technical issues, such as the unavailability of the network or the target system(s), which would also lead to the same result.</a:t>
            </a:r>
          </a:p>
          <a:p>
            <a:pPr>
              <a:spcBef>
                <a:spcPts val="0"/>
              </a:spcBef>
            </a:pPr>
            <a:endParaRPr lang="en-US" sz="1200" dirty="0"/>
          </a:p>
          <a:p>
            <a:pPr>
              <a:spcBef>
                <a:spcPts val="0"/>
              </a:spcBef>
            </a:pPr>
            <a:r>
              <a:rPr lang="en-US" sz="1200" b="1" dirty="0"/>
              <a:t>Need for a Framework</a:t>
            </a:r>
          </a:p>
          <a:p>
            <a:pPr>
              <a:spcBef>
                <a:spcPts val="0"/>
              </a:spcBef>
            </a:pPr>
            <a:endParaRPr lang="en-US" sz="1200" dirty="0"/>
          </a:p>
          <a:p>
            <a:pPr marL="171450" indent="-171450">
              <a:spcBef>
                <a:spcPts val="0"/>
              </a:spcBef>
              <a:buFont typeface="Wingdings" panose="05000000000000000000" pitchFamily="2" charset="2"/>
              <a:buChar char="q"/>
            </a:pPr>
            <a:r>
              <a:rPr lang="en-GB" sz="1200" dirty="0"/>
              <a:t>Interfaces solution in a typical system landscape can be vast and varied </a:t>
            </a:r>
          </a:p>
          <a:p>
            <a:pPr>
              <a:spcBef>
                <a:spcPts val="0"/>
              </a:spcBef>
            </a:pPr>
            <a:r>
              <a:rPr lang="en-GB" sz="1200" dirty="0"/>
              <a:t>    due to various factors like:</a:t>
            </a:r>
          </a:p>
          <a:p>
            <a:pPr lvl="2">
              <a:spcBef>
                <a:spcPts val="0"/>
              </a:spcBef>
              <a:buFont typeface="Wingdings" panose="05000000000000000000" pitchFamily="2" charset="2"/>
              <a:buChar char="§"/>
            </a:pPr>
            <a:r>
              <a:rPr lang="en-GB" sz="1200" dirty="0"/>
              <a:t>Different kinds of source and target systems, </a:t>
            </a:r>
          </a:p>
          <a:p>
            <a:pPr lvl="2">
              <a:spcBef>
                <a:spcPts val="0"/>
              </a:spcBef>
              <a:buFont typeface="Wingdings" panose="05000000000000000000" pitchFamily="2" charset="2"/>
              <a:buChar char="§"/>
            </a:pPr>
            <a:r>
              <a:rPr lang="en-GB" sz="1200" dirty="0"/>
              <a:t>Different modes of communications, </a:t>
            </a:r>
          </a:p>
          <a:p>
            <a:pPr lvl="2">
              <a:spcBef>
                <a:spcPts val="0"/>
              </a:spcBef>
              <a:buFont typeface="Wingdings" panose="05000000000000000000" pitchFamily="2" charset="2"/>
              <a:buChar char="§"/>
            </a:pPr>
            <a:r>
              <a:rPr lang="en-GB" sz="1200" dirty="0"/>
              <a:t>Batch/online requirements, </a:t>
            </a:r>
          </a:p>
          <a:p>
            <a:pPr lvl="2">
              <a:spcBef>
                <a:spcPts val="0"/>
              </a:spcBef>
              <a:buFont typeface="Wingdings" panose="05000000000000000000" pitchFamily="2" charset="2"/>
              <a:buChar char="§"/>
            </a:pPr>
            <a:r>
              <a:rPr lang="en-GB" sz="1200" dirty="0"/>
              <a:t>External and internal communications etc.</a:t>
            </a:r>
          </a:p>
          <a:p>
            <a:pPr marL="171450" indent="-171450">
              <a:spcBef>
                <a:spcPts val="0"/>
              </a:spcBef>
              <a:buFont typeface="Wingdings" panose="05000000000000000000" pitchFamily="2" charset="2"/>
              <a:buChar char="Ø"/>
            </a:pPr>
            <a:endParaRPr lang="en-US" sz="1200" dirty="0"/>
          </a:p>
          <a:p>
            <a:pPr marL="171450" indent="-171450">
              <a:spcBef>
                <a:spcPts val="0"/>
              </a:spcBef>
              <a:buFont typeface="Wingdings" panose="05000000000000000000" pitchFamily="2" charset="2"/>
              <a:buChar char="q"/>
            </a:pPr>
            <a:r>
              <a:rPr lang="en-GB" sz="1200" dirty="0"/>
              <a:t>To enable smooth operations of this interfaces solution, </a:t>
            </a:r>
          </a:p>
          <a:p>
            <a:pPr>
              <a:spcBef>
                <a:spcPts val="0"/>
              </a:spcBef>
            </a:pPr>
            <a:r>
              <a:rPr lang="en-GB" sz="1200" dirty="0"/>
              <a:t>     it is important to devise a framework that allows classifying </a:t>
            </a:r>
          </a:p>
          <a:p>
            <a:pPr>
              <a:spcBef>
                <a:spcPts val="0"/>
              </a:spcBef>
            </a:pPr>
            <a:r>
              <a:rPr lang="en-GB" sz="1200" dirty="0"/>
              <a:t>     errors into categories and provides guidance </a:t>
            </a:r>
          </a:p>
          <a:p>
            <a:pPr>
              <a:spcBef>
                <a:spcPts val="0"/>
              </a:spcBef>
            </a:pPr>
            <a:r>
              <a:rPr lang="en-GB" sz="1200" dirty="0"/>
              <a:t>     on technical implementation of how each category is handled. </a:t>
            </a:r>
          </a:p>
          <a:p>
            <a:pPr marL="171450" indent="-171450">
              <a:spcBef>
                <a:spcPts val="0"/>
              </a:spcBef>
              <a:buFont typeface="Wingdings" panose="05000000000000000000" pitchFamily="2" charset="2"/>
              <a:buChar char="Ø"/>
            </a:pPr>
            <a:endParaRPr lang="en-GB" sz="1200" dirty="0"/>
          </a:p>
          <a:p>
            <a:pPr marL="171450" indent="-171450">
              <a:spcBef>
                <a:spcPts val="0"/>
              </a:spcBef>
              <a:buFont typeface="Wingdings" panose="05000000000000000000" pitchFamily="2" charset="2"/>
              <a:buChar char="q"/>
            </a:pPr>
            <a:r>
              <a:rPr lang="en-GB" sz="1200" dirty="0"/>
              <a:t>Enable common operational procedures for </a:t>
            </a:r>
          </a:p>
          <a:p>
            <a:pPr>
              <a:spcBef>
                <a:spcPts val="0"/>
              </a:spcBef>
            </a:pPr>
            <a:r>
              <a:rPr lang="en-GB" sz="1200" dirty="0"/>
              <a:t>    monitoring and troubleshooting these errors.</a:t>
            </a:r>
            <a:endParaRPr lang="en-US" sz="1200" dirty="0"/>
          </a:p>
        </p:txBody>
      </p:sp>
      <p:pic>
        <p:nvPicPr>
          <p:cNvPr id="3" name="Picture 2"/>
          <p:cNvPicPr>
            <a:picLocks noChangeAspect="1"/>
          </p:cNvPicPr>
          <p:nvPr/>
        </p:nvPicPr>
        <p:blipFill>
          <a:blip r:embed="rId3"/>
          <a:stretch>
            <a:fillRect/>
          </a:stretch>
        </p:blipFill>
        <p:spPr>
          <a:xfrm>
            <a:off x="4887683" y="3157596"/>
            <a:ext cx="3904149" cy="21213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61913" y="212725"/>
            <a:ext cx="471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eaLnBrk="0" hangingPunct="0">
              <a:defRPr sz="1400">
                <a:solidFill>
                  <a:schemeClr val="tx1"/>
                </a:solidFill>
                <a:latin typeface="Verdana" pitchFamily="34" charset="0"/>
                <a:cs typeface="Arial" pitchFamily="34" charset="0"/>
              </a:defRPr>
            </a:lvl1pPr>
            <a:lvl2pPr marL="742950" indent="-285750" eaLnBrk="0" hangingPunct="0">
              <a:defRPr sz="1400">
                <a:solidFill>
                  <a:schemeClr val="tx1"/>
                </a:solidFill>
                <a:latin typeface="Verdana" pitchFamily="34" charset="0"/>
                <a:cs typeface="Arial" pitchFamily="34" charset="0"/>
              </a:defRPr>
            </a:lvl2pPr>
            <a:lvl3pPr marL="1143000" indent="-228600" eaLnBrk="0" hangingPunct="0">
              <a:defRPr sz="1400">
                <a:solidFill>
                  <a:schemeClr val="tx1"/>
                </a:solidFill>
                <a:latin typeface="Verdana" pitchFamily="34" charset="0"/>
                <a:cs typeface="Arial" pitchFamily="34" charset="0"/>
              </a:defRPr>
            </a:lvl3pPr>
            <a:lvl4pPr marL="1600200" indent="-228600" eaLnBrk="0" hangingPunct="0">
              <a:defRPr sz="1400">
                <a:solidFill>
                  <a:schemeClr val="tx1"/>
                </a:solidFill>
                <a:latin typeface="Verdana" pitchFamily="34" charset="0"/>
                <a:cs typeface="Arial" pitchFamily="34" charset="0"/>
              </a:defRPr>
            </a:lvl4pPr>
            <a:lvl5pPr marL="2057400" indent="-228600" eaLnBrk="0" hangingPunct="0">
              <a:defRPr sz="1400">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Verdana" pitchFamily="34" charset="0"/>
                <a:cs typeface="Arial" pitchFamily="34" charset="0"/>
              </a:defRPr>
            </a:lvl9pPr>
          </a:lstStyle>
          <a:p>
            <a:pPr eaLnBrk="1" hangingPunct="1"/>
            <a:endParaRPr lang="en-US" sz="1600" dirty="0"/>
          </a:p>
        </p:txBody>
      </p:sp>
      <p:sp>
        <p:nvSpPr>
          <p:cNvPr id="14" name="Title 13"/>
          <p:cNvSpPr>
            <a:spLocks noGrp="1"/>
          </p:cNvSpPr>
          <p:nvPr>
            <p:ph type="title"/>
          </p:nvPr>
        </p:nvSpPr>
        <p:spPr>
          <a:xfrm>
            <a:off x="414338" y="446038"/>
            <a:ext cx="8330184" cy="333425"/>
          </a:xfrm>
        </p:spPr>
        <p:txBody>
          <a:bodyPr/>
          <a:lstStyle/>
          <a:p>
            <a:r>
              <a:rPr lang="en-US" sz="1800" dirty="0"/>
              <a:t>Error Classification and Key Definitions</a:t>
            </a:r>
          </a:p>
        </p:txBody>
      </p:sp>
      <p:cxnSp>
        <p:nvCxnSpPr>
          <p:cNvPr id="5" name="Straight Connector 4"/>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4294967295"/>
          </p:nvPr>
        </p:nvSpPr>
        <p:spPr>
          <a:xfrm>
            <a:off x="414338" y="1178096"/>
            <a:ext cx="8153401" cy="4752975"/>
          </a:xfrm>
          <a:prstGeom prst="rect">
            <a:avLst/>
          </a:prstGeom>
        </p:spPr>
        <p:txBody>
          <a:bodyPr/>
          <a:lstStyle/>
          <a:p>
            <a:r>
              <a:rPr lang="en-GB" sz="1200" dirty="0"/>
              <a:t>For understanding the basis for meaningfully categorizing errors and defining a framework for handling those based on their categories, it is important to understand a typical interface flow.</a:t>
            </a:r>
          </a:p>
          <a:p>
            <a:endParaRPr lang="en-GB" sz="1600" dirty="0"/>
          </a:p>
          <a:p>
            <a:endParaRPr lang="en-US" sz="1600" dirty="0"/>
          </a:p>
        </p:txBody>
      </p:sp>
      <p:pic>
        <p:nvPicPr>
          <p:cNvPr id="2" name="Picture 1"/>
          <p:cNvPicPr>
            <a:picLocks noChangeAspect="1"/>
          </p:cNvPicPr>
          <p:nvPr/>
        </p:nvPicPr>
        <p:blipFill>
          <a:blip r:embed="rId3"/>
          <a:stretch>
            <a:fillRect/>
          </a:stretch>
        </p:blipFill>
        <p:spPr>
          <a:xfrm>
            <a:off x="64535" y="2038865"/>
            <a:ext cx="9039406" cy="3987466"/>
          </a:xfrm>
          <a:prstGeom prst="rect">
            <a:avLst/>
          </a:prstGeom>
        </p:spPr>
      </p:pic>
    </p:spTree>
    <p:extLst>
      <p:ext uri="{BB962C8B-B14F-4D97-AF65-F5344CB8AC3E}">
        <p14:creationId xmlns:p14="http://schemas.microsoft.com/office/powerpoint/2010/main" val="2902645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61913" y="212725"/>
            <a:ext cx="471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eaLnBrk="0" hangingPunct="0">
              <a:defRPr sz="1400">
                <a:solidFill>
                  <a:schemeClr val="tx1"/>
                </a:solidFill>
                <a:latin typeface="Verdana" pitchFamily="34" charset="0"/>
                <a:cs typeface="Arial" pitchFamily="34" charset="0"/>
              </a:defRPr>
            </a:lvl1pPr>
            <a:lvl2pPr marL="742950" indent="-285750" eaLnBrk="0" hangingPunct="0">
              <a:defRPr sz="1400">
                <a:solidFill>
                  <a:schemeClr val="tx1"/>
                </a:solidFill>
                <a:latin typeface="Verdana" pitchFamily="34" charset="0"/>
                <a:cs typeface="Arial" pitchFamily="34" charset="0"/>
              </a:defRPr>
            </a:lvl2pPr>
            <a:lvl3pPr marL="1143000" indent="-228600" eaLnBrk="0" hangingPunct="0">
              <a:defRPr sz="1400">
                <a:solidFill>
                  <a:schemeClr val="tx1"/>
                </a:solidFill>
                <a:latin typeface="Verdana" pitchFamily="34" charset="0"/>
                <a:cs typeface="Arial" pitchFamily="34" charset="0"/>
              </a:defRPr>
            </a:lvl3pPr>
            <a:lvl4pPr marL="1600200" indent="-228600" eaLnBrk="0" hangingPunct="0">
              <a:defRPr sz="1400">
                <a:solidFill>
                  <a:schemeClr val="tx1"/>
                </a:solidFill>
                <a:latin typeface="Verdana" pitchFamily="34" charset="0"/>
                <a:cs typeface="Arial" pitchFamily="34" charset="0"/>
              </a:defRPr>
            </a:lvl4pPr>
            <a:lvl5pPr marL="2057400" indent="-228600" eaLnBrk="0" hangingPunct="0">
              <a:defRPr sz="1400">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Verdana" pitchFamily="34" charset="0"/>
                <a:cs typeface="Arial" pitchFamily="34" charset="0"/>
              </a:defRPr>
            </a:lvl9pPr>
          </a:lstStyle>
          <a:p>
            <a:pPr eaLnBrk="1" hangingPunct="1"/>
            <a:endParaRPr lang="en-US" sz="1600" dirty="0"/>
          </a:p>
        </p:txBody>
      </p:sp>
      <p:sp>
        <p:nvSpPr>
          <p:cNvPr id="14" name="Title 13"/>
          <p:cNvSpPr>
            <a:spLocks noGrp="1"/>
          </p:cNvSpPr>
          <p:nvPr>
            <p:ph type="title"/>
          </p:nvPr>
        </p:nvSpPr>
        <p:spPr>
          <a:xfrm>
            <a:off x="414338" y="446038"/>
            <a:ext cx="8330184" cy="333425"/>
          </a:xfrm>
        </p:spPr>
        <p:txBody>
          <a:bodyPr/>
          <a:lstStyle/>
          <a:p>
            <a:r>
              <a:rPr lang="en-US" sz="1800" dirty="0"/>
              <a:t>Interface Monitoring</a:t>
            </a:r>
          </a:p>
        </p:txBody>
      </p:sp>
      <p:cxnSp>
        <p:nvCxnSpPr>
          <p:cNvPr id="5" name="Straight Connector 4"/>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4294967295"/>
          </p:nvPr>
        </p:nvSpPr>
        <p:spPr>
          <a:xfrm>
            <a:off x="414338" y="1178096"/>
            <a:ext cx="8153401" cy="1426031"/>
          </a:xfrm>
          <a:prstGeom prst="rect">
            <a:avLst/>
          </a:prstGeom>
        </p:spPr>
        <p:txBody>
          <a:bodyPr/>
          <a:lstStyle/>
          <a:p>
            <a:r>
              <a:rPr lang="en-GB" sz="1200" dirty="0"/>
              <a:t>Interface Monitoring can be broadly divided into two categories – Technical and Functional Monitoring, wherein former is done by a Technical User and latter is done by a Business or a Functional User.</a:t>
            </a:r>
          </a:p>
          <a:p>
            <a:endParaRPr lang="en-GB" sz="1600" dirty="0"/>
          </a:p>
          <a:p>
            <a:endParaRPr lang="en-US" sz="1600" dirty="0"/>
          </a:p>
        </p:txBody>
      </p:sp>
      <p:pic>
        <p:nvPicPr>
          <p:cNvPr id="3" name="Picture 2"/>
          <p:cNvPicPr>
            <a:picLocks noChangeAspect="1"/>
          </p:cNvPicPr>
          <p:nvPr/>
        </p:nvPicPr>
        <p:blipFill>
          <a:blip r:embed="rId3"/>
          <a:stretch>
            <a:fillRect/>
          </a:stretch>
        </p:blipFill>
        <p:spPr>
          <a:xfrm>
            <a:off x="414338" y="1876654"/>
            <a:ext cx="7973702" cy="3689482"/>
          </a:xfrm>
          <a:prstGeom prst="rect">
            <a:avLst/>
          </a:prstGeom>
        </p:spPr>
      </p:pic>
    </p:spTree>
    <p:extLst>
      <p:ext uri="{BB962C8B-B14F-4D97-AF65-F5344CB8AC3E}">
        <p14:creationId xmlns:p14="http://schemas.microsoft.com/office/powerpoint/2010/main" val="1159097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61913" y="212725"/>
            <a:ext cx="471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eaLnBrk="0" hangingPunct="0">
              <a:defRPr sz="1400">
                <a:solidFill>
                  <a:schemeClr val="tx1"/>
                </a:solidFill>
                <a:latin typeface="Verdana" pitchFamily="34" charset="0"/>
                <a:cs typeface="Arial" pitchFamily="34" charset="0"/>
              </a:defRPr>
            </a:lvl1pPr>
            <a:lvl2pPr marL="742950" indent="-285750" eaLnBrk="0" hangingPunct="0">
              <a:defRPr sz="1400">
                <a:solidFill>
                  <a:schemeClr val="tx1"/>
                </a:solidFill>
                <a:latin typeface="Verdana" pitchFamily="34" charset="0"/>
                <a:cs typeface="Arial" pitchFamily="34" charset="0"/>
              </a:defRPr>
            </a:lvl2pPr>
            <a:lvl3pPr marL="1143000" indent="-228600" eaLnBrk="0" hangingPunct="0">
              <a:defRPr sz="1400">
                <a:solidFill>
                  <a:schemeClr val="tx1"/>
                </a:solidFill>
                <a:latin typeface="Verdana" pitchFamily="34" charset="0"/>
                <a:cs typeface="Arial" pitchFamily="34" charset="0"/>
              </a:defRPr>
            </a:lvl3pPr>
            <a:lvl4pPr marL="1600200" indent="-228600" eaLnBrk="0" hangingPunct="0">
              <a:defRPr sz="1400">
                <a:solidFill>
                  <a:schemeClr val="tx1"/>
                </a:solidFill>
                <a:latin typeface="Verdana" pitchFamily="34" charset="0"/>
                <a:cs typeface="Arial" pitchFamily="34" charset="0"/>
              </a:defRPr>
            </a:lvl4pPr>
            <a:lvl5pPr marL="2057400" indent="-228600" eaLnBrk="0" hangingPunct="0">
              <a:defRPr sz="1400">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Verdana" pitchFamily="34" charset="0"/>
                <a:cs typeface="Arial" pitchFamily="34" charset="0"/>
              </a:defRPr>
            </a:lvl9pPr>
          </a:lstStyle>
          <a:p>
            <a:pPr eaLnBrk="1" hangingPunct="1"/>
            <a:endParaRPr lang="en-US" sz="1600" dirty="0"/>
          </a:p>
        </p:txBody>
      </p:sp>
      <p:sp>
        <p:nvSpPr>
          <p:cNvPr id="14" name="Title 13"/>
          <p:cNvSpPr>
            <a:spLocks noGrp="1"/>
          </p:cNvSpPr>
          <p:nvPr>
            <p:ph type="title"/>
          </p:nvPr>
        </p:nvSpPr>
        <p:spPr>
          <a:xfrm>
            <a:off x="414338" y="446038"/>
            <a:ext cx="8330184" cy="333425"/>
          </a:xfrm>
        </p:spPr>
        <p:txBody>
          <a:bodyPr/>
          <a:lstStyle/>
          <a:p>
            <a:r>
              <a:rPr lang="en-US" sz="1800" dirty="0"/>
              <a:t>Application Interface Framework – Introduction and Architecture Overview</a:t>
            </a:r>
          </a:p>
        </p:txBody>
      </p:sp>
      <p:cxnSp>
        <p:nvCxnSpPr>
          <p:cNvPr id="5" name="Straight Connector 4"/>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4294967295"/>
          </p:nvPr>
        </p:nvSpPr>
        <p:spPr>
          <a:xfrm>
            <a:off x="414338" y="1178097"/>
            <a:ext cx="8153401" cy="596570"/>
          </a:xfrm>
          <a:prstGeom prst="rect">
            <a:avLst/>
          </a:prstGeom>
        </p:spPr>
        <p:txBody>
          <a:bodyPr/>
          <a:lstStyle/>
          <a:p>
            <a:r>
              <a:rPr lang="en-US" sz="1200" dirty="0">
                <a:solidFill>
                  <a:schemeClr val="tx1"/>
                </a:solidFill>
              </a:rPr>
              <a:t>SAP Application Interface Framework is a powerful framework for Interface implementation, monitoring and error handling. </a:t>
            </a:r>
          </a:p>
          <a:p>
            <a:endParaRPr lang="en-GB" sz="1600" dirty="0"/>
          </a:p>
          <a:p>
            <a:endParaRPr lang="en-US" sz="1600" dirty="0"/>
          </a:p>
        </p:txBody>
      </p:sp>
      <p:sp>
        <p:nvSpPr>
          <p:cNvPr id="8" name="Rectangle 7"/>
          <p:cNvSpPr/>
          <p:nvPr/>
        </p:nvSpPr>
        <p:spPr>
          <a:xfrm>
            <a:off x="414338" y="2100337"/>
            <a:ext cx="2645382" cy="1937985"/>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114300" lvl="1" indent="-114300" algn="l">
              <a:spcBef>
                <a:spcPts val="600"/>
              </a:spcBef>
              <a:buSzPct val="100000"/>
              <a:buFont typeface="Arial"/>
              <a:buChar char="•"/>
            </a:pPr>
            <a:r>
              <a:rPr lang="en-US" b="0" dirty="0">
                <a:solidFill>
                  <a:schemeClr val="tx2"/>
                </a:solidFill>
              </a:rPr>
              <a:t>Interface implementation through Customizing menus</a:t>
            </a:r>
          </a:p>
          <a:p>
            <a:pPr marL="114300" lvl="1" indent="-114300" algn="l">
              <a:spcBef>
                <a:spcPts val="600"/>
              </a:spcBef>
              <a:buSzPct val="100000"/>
              <a:buFont typeface="Arial"/>
              <a:buChar char="•"/>
            </a:pPr>
            <a:r>
              <a:rPr lang="en-US" b="0" dirty="0">
                <a:solidFill>
                  <a:schemeClr val="tx2"/>
                </a:solidFill>
              </a:rPr>
              <a:t>Reuse of Interface components (e.g. checks, mappings, actions)</a:t>
            </a:r>
          </a:p>
          <a:p>
            <a:pPr marL="114300" lvl="1" indent="-114300" algn="l">
              <a:spcBef>
                <a:spcPts val="600"/>
              </a:spcBef>
              <a:buSzPct val="100000"/>
              <a:buFont typeface="Arial"/>
              <a:buChar char="•"/>
            </a:pPr>
            <a:r>
              <a:rPr lang="en-US" b="0" dirty="0">
                <a:solidFill>
                  <a:schemeClr val="tx2"/>
                </a:solidFill>
              </a:rPr>
              <a:t>Independent implementation and testing of Interface components</a:t>
            </a:r>
          </a:p>
          <a:p>
            <a:pPr marL="114300" lvl="1" indent="-114300" algn="l">
              <a:spcBef>
                <a:spcPts val="600"/>
              </a:spcBef>
              <a:buSzPct val="100000"/>
              <a:buFont typeface="Arial"/>
              <a:buChar char="•"/>
            </a:pPr>
            <a:r>
              <a:rPr lang="en-US" b="0" dirty="0">
                <a:solidFill>
                  <a:schemeClr val="tx2"/>
                </a:solidFill>
              </a:rPr>
              <a:t>Works for inbound / outbound synchronous and asynchronous Interfaces</a:t>
            </a:r>
          </a:p>
        </p:txBody>
      </p:sp>
      <p:sp>
        <p:nvSpPr>
          <p:cNvPr id="9" name="Rectangle 8"/>
          <p:cNvSpPr/>
          <p:nvPr/>
        </p:nvSpPr>
        <p:spPr>
          <a:xfrm>
            <a:off x="414338" y="1880626"/>
            <a:ext cx="2645382" cy="206207"/>
          </a:xfrm>
          <a:prstGeom prst="rect">
            <a:avLst/>
          </a:prstGeom>
          <a:solidFill>
            <a:schemeClr val="accent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r>
              <a:rPr lang="en-US" sz="1200" b="1" dirty="0">
                <a:solidFill>
                  <a:schemeClr val="bg1"/>
                </a:solidFill>
              </a:rPr>
              <a:t>Interface Implementation	</a:t>
            </a:r>
          </a:p>
        </p:txBody>
      </p:sp>
      <p:pic>
        <p:nvPicPr>
          <p:cNvPr id="2" name="Picture 1"/>
          <p:cNvPicPr>
            <a:picLocks noChangeAspect="1"/>
          </p:cNvPicPr>
          <p:nvPr/>
        </p:nvPicPr>
        <p:blipFill>
          <a:blip r:embed="rId3"/>
          <a:stretch>
            <a:fillRect/>
          </a:stretch>
        </p:blipFill>
        <p:spPr>
          <a:xfrm>
            <a:off x="3583847" y="2261286"/>
            <a:ext cx="5160675" cy="3552568"/>
          </a:xfrm>
          <a:prstGeom prst="rect">
            <a:avLst/>
          </a:prstGeom>
        </p:spPr>
      </p:pic>
      <p:sp>
        <p:nvSpPr>
          <p:cNvPr id="12" name="Rectangle 11"/>
          <p:cNvSpPr/>
          <p:nvPr/>
        </p:nvSpPr>
        <p:spPr>
          <a:xfrm>
            <a:off x="414338" y="4271537"/>
            <a:ext cx="2645382" cy="1937985"/>
          </a:xfrm>
          <a:prstGeom prst="rect">
            <a:avLst/>
          </a:prstGeom>
          <a:solidFill>
            <a:schemeClr val="bg1"/>
          </a:solidFill>
          <a:ln w="952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t" anchorCtr="0"/>
          <a:lstStyle/>
          <a:p>
            <a:pPr marL="114300" lvl="1" indent="-114300" algn="l">
              <a:spcBef>
                <a:spcPts val="600"/>
              </a:spcBef>
              <a:buSzPct val="100000"/>
              <a:buFont typeface="Arial"/>
              <a:buChar char="•"/>
            </a:pPr>
            <a:r>
              <a:rPr lang="en-US" b="0" dirty="0">
                <a:solidFill>
                  <a:schemeClr val="tx2"/>
                </a:solidFill>
              </a:rPr>
              <a:t>Business user monitoring</a:t>
            </a:r>
          </a:p>
          <a:p>
            <a:pPr marL="114300" lvl="1" indent="-114300" algn="l">
              <a:spcBef>
                <a:spcPts val="600"/>
              </a:spcBef>
              <a:buSzPct val="100000"/>
              <a:buFont typeface="Arial"/>
              <a:buChar char="•"/>
            </a:pPr>
            <a:r>
              <a:rPr lang="en-US" b="0" dirty="0">
                <a:solidFill>
                  <a:schemeClr val="tx2"/>
                </a:solidFill>
              </a:rPr>
              <a:t>Customizable authorizations for Interface access</a:t>
            </a:r>
          </a:p>
          <a:p>
            <a:pPr marL="114300" lvl="1" indent="-114300" algn="l">
              <a:spcBef>
                <a:spcPts val="600"/>
              </a:spcBef>
              <a:buSzPct val="100000"/>
              <a:buFont typeface="Arial"/>
              <a:buChar char="•"/>
            </a:pPr>
            <a:r>
              <a:rPr lang="en-US" b="0" dirty="0">
                <a:solidFill>
                  <a:schemeClr val="tx2"/>
                </a:solidFill>
              </a:rPr>
              <a:t>Alerting and notification capabilities also available based on message content</a:t>
            </a:r>
          </a:p>
          <a:p>
            <a:pPr marL="114300" lvl="1" indent="-114300" algn="l">
              <a:spcBef>
                <a:spcPts val="600"/>
              </a:spcBef>
              <a:buSzPct val="100000"/>
              <a:buFont typeface="Arial"/>
              <a:buChar char="•"/>
            </a:pPr>
            <a:r>
              <a:rPr lang="en-US" b="0" dirty="0">
                <a:solidFill>
                  <a:schemeClr val="tx2"/>
                </a:solidFill>
              </a:rPr>
              <a:t>Capabilities for mass error handling</a:t>
            </a:r>
          </a:p>
          <a:p>
            <a:pPr marL="114300" lvl="1" indent="-114300" algn="l">
              <a:spcBef>
                <a:spcPts val="600"/>
              </a:spcBef>
              <a:buSzPct val="100000"/>
              <a:buFont typeface="Arial"/>
              <a:buChar char="•"/>
            </a:pPr>
            <a:r>
              <a:rPr lang="en-US" b="0" dirty="0">
                <a:solidFill>
                  <a:schemeClr val="tx2"/>
                </a:solidFill>
              </a:rPr>
              <a:t>Auto processing feature</a:t>
            </a:r>
          </a:p>
          <a:p>
            <a:pPr marL="114300" lvl="1" indent="-114300" algn="l">
              <a:spcBef>
                <a:spcPts val="600"/>
              </a:spcBef>
              <a:buSzPct val="100000"/>
              <a:buFont typeface="Arial"/>
              <a:buChar char="•"/>
            </a:pPr>
            <a:r>
              <a:rPr lang="en-US" b="0" dirty="0">
                <a:solidFill>
                  <a:schemeClr val="tx2"/>
                </a:solidFill>
              </a:rPr>
              <a:t>Payload editor available</a:t>
            </a:r>
          </a:p>
        </p:txBody>
      </p:sp>
      <p:sp>
        <p:nvSpPr>
          <p:cNvPr id="13" name="Rectangle 12"/>
          <p:cNvSpPr/>
          <p:nvPr/>
        </p:nvSpPr>
        <p:spPr>
          <a:xfrm>
            <a:off x="414338" y="4051826"/>
            <a:ext cx="2645382" cy="206207"/>
          </a:xfrm>
          <a:prstGeom prst="rect">
            <a:avLst/>
          </a:prstGeom>
          <a:solidFill>
            <a:schemeClr val="accent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88900" tIns="88900" rIns="88900" bIns="88900" rtlCol="0" anchor="ctr"/>
          <a:lstStyle/>
          <a:p>
            <a:r>
              <a:rPr lang="en-US" sz="1200" b="1" dirty="0">
                <a:solidFill>
                  <a:schemeClr val="bg1"/>
                </a:solidFill>
              </a:rPr>
              <a:t>Monitoring and Error Handling</a:t>
            </a:r>
          </a:p>
        </p:txBody>
      </p:sp>
    </p:spTree>
    <p:extLst>
      <p:ext uri="{BB962C8B-B14F-4D97-AF65-F5344CB8AC3E}">
        <p14:creationId xmlns:p14="http://schemas.microsoft.com/office/powerpoint/2010/main" val="1794750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61913" y="212725"/>
            <a:ext cx="471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eaLnBrk="0" hangingPunct="0">
              <a:defRPr sz="1400">
                <a:solidFill>
                  <a:schemeClr val="tx1"/>
                </a:solidFill>
                <a:latin typeface="Verdana" pitchFamily="34" charset="0"/>
                <a:cs typeface="Arial" pitchFamily="34" charset="0"/>
              </a:defRPr>
            </a:lvl1pPr>
            <a:lvl2pPr marL="742950" indent="-285750" eaLnBrk="0" hangingPunct="0">
              <a:defRPr sz="1400">
                <a:solidFill>
                  <a:schemeClr val="tx1"/>
                </a:solidFill>
                <a:latin typeface="Verdana" pitchFamily="34" charset="0"/>
                <a:cs typeface="Arial" pitchFamily="34" charset="0"/>
              </a:defRPr>
            </a:lvl2pPr>
            <a:lvl3pPr marL="1143000" indent="-228600" eaLnBrk="0" hangingPunct="0">
              <a:defRPr sz="1400">
                <a:solidFill>
                  <a:schemeClr val="tx1"/>
                </a:solidFill>
                <a:latin typeface="Verdana" pitchFamily="34" charset="0"/>
                <a:cs typeface="Arial" pitchFamily="34" charset="0"/>
              </a:defRPr>
            </a:lvl3pPr>
            <a:lvl4pPr marL="1600200" indent="-228600" eaLnBrk="0" hangingPunct="0">
              <a:defRPr sz="1400">
                <a:solidFill>
                  <a:schemeClr val="tx1"/>
                </a:solidFill>
                <a:latin typeface="Verdana" pitchFamily="34" charset="0"/>
                <a:cs typeface="Arial" pitchFamily="34" charset="0"/>
              </a:defRPr>
            </a:lvl4pPr>
            <a:lvl5pPr marL="2057400" indent="-228600" eaLnBrk="0" hangingPunct="0">
              <a:defRPr sz="1400">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Verdana" pitchFamily="34" charset="0"/>
                <a:cs typeface="Arial" pitchFamily="34" charset="0"/>
              </a:defRPr>
            </a:lvl9pPr>
          </a:lstStyle>
          <a:p>
            <a:pPr eaLnBrk="1" hangingPunct="1"/>
            <a:endParaRPr lang="en-US" sz="1600" dirty="0"/>
          </a:p>
        </p:txBody>
      </p:sp>
      <p:sp>
        <p:nvSpPr>
          <p:cNvPr id="14" name="Title 13"/>
          <p:cNvSpPr>
            <a:spLocks noGrp="1"/>
          </p:cNvSpPr>
          <p:nvPr>
            <p:ph type="title"/>
          </p:nvPr>
        </p:nvSpPr>
        <p:spPr>
          <a:xfrm>
            <a:off x="414338" y="476816"/>
            <a:ext cx="8330184" cy="302647"/>
          </a:xfrm>
        </p:spPr>
        <p:txBody>
          <a:bodyPr/>
          <a:lstStyle/>
          <a:p>
            <a:r>
              <a:rPr lang="en-US" sz="1800" dirty="0"/>
              <a:t>Application Interface Framework – Interface Monitoring</a:t>
            </a:r>
          </a:p>
        </p:txBody>
      </p:sp>
      <p:cxnSp>
        <p:nvCxnSpPr>
          <p:cNvPr id="5" name="Straight Connector 4"/>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4294967295"/>
          </p:nvPr>
        </p:nvSpPr>
        <p:spPr>
          <a:xfrm>
            <a:off x="414338" y="1178096"/>
            <a:ext cx="8153401" cy="3697422"/>
          </a:xfrm>
          <a:prstGeom prst="rect">
            <a:avLst/>
          </a:prstGeom>
        </p:spPr>
        <p:txBody>
          <a:bodyPr/>
          <a:lstStyle/>
          <a:p>
            <a:pPr>
              <a:lnSpc>
                <a:spcPct val="110000"/>
              </a:lnSpc>
              <a:spcBef>
                <a:spcPct val="0"/>
              </a:spcBef>
              <a:buClr>
                <a:schemeClr val="accent1"/>
              </a:buClr>
            </a:pPr>
            <a:r>
              <a:rPr lang="en-US" sz="1200" dirty="0">
                <a:solidFill>
                  <a:schemeClr val="tx1"/>
                </a:solidFill>
              </a:rPr>
              <a:t>Personalized overview of Interfaces using t-code /AIF/IFMON. In calendar control, the days when messages are in the system are highlighted depending on the highest error status as follows:</a:t>
            </a:r>
          </a:p>
          <a:p>
            <a:pPr>
              <a:lnSpc>
                <a:spcPct val="110000"/>
              </a:lnSpc>
              <a:spcBef>
                <a:spcPct val="0"/>
              </a:spcBef>
              <a:buClr>
                <a:schemeClr val="accent1"/>
              </a:buClr>
            </a:pPr>
            <a:endParaRPr lang="en-US" sz="1200" dirty="0">
              <a:solidFill>
                <a:schemeClr val="tx1"/>
              </a:solidFill>
            </a:endParaRPr>
          </a:p>
          <a:p>
            <a:pPr>
              <a:lnSpc>
                <a:spcPct val="110000"/>
              </a:lnSpc>
              <a:spcBef>
                <a:spcPct val="0"/>
              </a:spcBef>
              <a:buClr>
                <a:schemeClr val="accent1"/>
              </a:buClr>
            </a:pPr>
            <a:r>
              <a:rPr lang="en-US" sz="1200" b="1" u="sng" dirty="0">
                <a:solidFill>
                  <a:schemeClr val="tx1"/>
                </a:solidFill>
              </a:rPr>
              <a:t>Red</a:t>
            </a:r>
            <a:r>
              <a:rPr lang="en-US" sz="1200" b="1" dirty="0">
                <a:solidFill>
                  <a:schemeClr val="tx1"/>
                </a:solidFill>
              </a:rPr>
              <a:t>: </a:t>
            </a:r>
            <a:r>
              <a:rPr lang="en-US" sz="1200" dirty="0">
                <a:solidFill>
                  <a:schemeClr val="tx1"/>
                </a:solidFill>
              </a:rPr>
              <a:t>There are error messages for this one day. </a:t>
            </a:r>
          </a:p>
          <a:p>
            <a:pPr>
              <a:lnSpc>
                <a:spcPct val="110000"/>
              </a:lnSpc>
              <a:spcBef>
                <a:spcPct val="0"/>
              </a:spcBef>
              <a:buClr>
                <a:schemeClr val="accent1"/>
              </a:buClr>
            </a:pPr>
            <a:r>
              <a:rPr lang="en-US" sz="1200" dirty="0">
                <a:solidFill>
                  <a:schemeClr val="tx1"/>
                </a:solidFill>
              </a:rPr>
              <a:t>There could also be successful, canceled, and warning</a:t>
            </a:r>
          </a:p>
          <a:p>
            <a:pPr>
              <a:lnSpc>
                <a:spcPct val="110000"/>
              </a:lnSpc>
              <a:spcBef>
                <a:spcPct val="0"/>
              </a:spcBef>
              <a:buClr>
                <a:schemeClr val="accent1"/>
              </a:buClr>
            </a:pPr>
            <a:r>
              <a:rPr lang="en-US" sz="1200" dirty="0">
                <a:solidFill>
                  <a:schemeClr val="tx1"/>
                </a:solidFill>
              </a:rPr>
              <a:t>messages for this day.</a:t>
            </a:r>
          </a:p>
          <a:p>
            <a:pPr>
              <a:lnSpc>
                <a:spcPct val="110000"/>
              </a:lnSpc>
              <a:spcBef>
                <a:spcPct val="0"/>
              </a:spcBef>
              <a:buClr>
                <a:schemeClr val="accent1"/>
              </a:buClr>
            </a:pPr>
            <a:endParaRPr lang="en-US" sz="1200" dirty="0">
              <a:solidFill>
                <a:schemeClr val="tx1"/>
              </a:solidFill>
            </a:endParaRPr>
          </a:p>
          <a:p>
            <a:pPr>
              <a:lnSpc>
                <a:spcPct val="110000"/>
              </a:lnSpc>
              <a:spcBef>
                <a:spcPct val="0"/>
              </a:spcBef>
              <a:buClr>
                <a:schemeClr val="accent1"/>
              </a:buClr>
            </a:pPr>
            <a:r>
              <a:rPr lang="en-US" sz="1200" b="1" u="sng" dirty="0">
                <a:solidFill>
                  <a:schemeClr val="tx1"/>
                </a:solidFill>
              </a:rPr>
              <a:t>Yellow</a:t>
            </a:r>
            <a:r>
              <a:rPr lang="en-US" sz="1200" b="1" dirty="0">
                <a:solidFill>
                  <a:schemeClr val="tx1"/>
                </a:solidFill>
              </a:rPr>
              <a:t>: </a:t>
            </a:r>
            <a:r>
              <a:rPr lang="en-US" sz="1200" dirty="0">
                <a:solidFill>
                  <a:schemeClr val="tx1"/>
                </a:solidFill>
              </a:rPr>
              <a:t>There are only warning messages, </a:t>
            </a:r>
          </a:p>
          <a:p>
            <a:pPr>
              <a:lnSpc>
                <a:spcPct val="110000"/>
              </a:lnSpc>
              <a:spcBef>
                <a:spcPct val="0"/>
              </a:spcBef>
              <a:buClr>
                <a:schemeClr val="accent1"/>
              </a:buClr>
            </a:pPr>
            <a:r>
              <a:rPr lang="en-US" sz="1200" dirty="0">
                <a:solidFill>
                  <a:schemeClr val="tx1"/>
                </a:solidFill>
              </a:rPr>
              <a:t>or both warning and successful or canceled messages, </a:t>
            </a:r>
          </a:p>
          <a:p>
            <a:pPr>
              <a:lnSpc>
                <a:spcPct val="110000"/>
              </a:lnSpc>
              <a:spcBef>
                <a:spcPct val="0"/>
              </a:spcBef>
              <a:buClr>
                <a:schemeClr val="accent1"/>
              </a:buClr>
            </a:pPr>
            <a:r>
              <a:rPr lang="en-US" sz="1200" dirty="0">
                <a:solidFill>
                  <a:schemeClr val="tx1"/>
                </a:solidFill>
              </a:rPr>
              <a:t>and no error messages for this one day.</a:t>
            </a:r>
          </a:p>
          <a:p>
            <a:pPr>
              <a:lnSpc>
                <a:spcPct val="110000"/>
              </a:lnSpc>
              <a:spcBef>
                <a:spcPct val="0"/>
              </a:spcBef>
              <a:buClr>
                <a:schemeClr val="accent1"/>
              </a:buClr>
            </a:pPr>
            <a:endParaRPr lang="en-US" sz="1200" dirty="0">
              <a:solidFill>
                <a:schemeClr val="tx1"/>
              </a:solidFill>
            </a:endParaRPr>
          </a:p>
          <a:p>
            <a:pPr>
              <a:lnSpc>
                <a:spcPct val="110000"/>
              </a:lnSpc>
              <a:spcBef>
                <a:spcPct val="0"/>
              </a:spcBef>
              <a:buClr>
                <a:schemeClr val="accent1"/>
              </a:buClr>
            </a:pPr>
            <a:r>
              <a:rPr lang="en-US" sz="1200" b="1" u="sng" dirty="0">
                <a:solidFill>
                  <a:schemeClr val="tx1"/>
                </a:solidFill>
              </a:rPr>
              <a:t>Green</a:t>
            </a:r>
            <a:r>
              <a:rPr lang="en-US" sz="1200" b="1" dirty="0">
                <a:solidFill>
                  <a:schemeClr val="tx1"/>
                </a:solidFill>
              </a:rPr>
              <a:t>: </a:t>
            </a:r>
            <a:r>
              <a:rPr lang="en-US" sz="1200" dirty="0">
                <a:solidFill>
                  <a:schemeClr val="tx1"/>
                </a:solidFill>
              </a:rPr>
              <a:t>There are only successful or canceled messages</a:t>
            </a:r>
          </a:p>
          <a:p>
            <a:pPr>
              <a:lnSpc>
                <a:spcPct val="110000"/>
              </a:lnSpc>
              <a:spcBef>
                <a:spcPct val="0"/>
              </a:spcBef>
              <a:buClr>
                <a:schemeClr val="accent1"/>
              </a:buClr>
            </a:pPr>
            <a:r>
              <a:rPr lang="en-US" sz="1200" dirty="0">
                <a:solidFill>
                  <a:schemeClr val="tx1"/>
                </a:solidFill>
              </a:rPr>
              <a:t>for this one day.</a:t>
            </a:r>
          </a:p>
          <a:p>
            <a:endParaRPr lang="en-GB" sz="1600" dirty="0"/>
          </a:p>
          <a:p>
            <a:endParaRPr lang="en-US" sz="1600" dirty="0"/>
          </a:p>
        </p:txBody>
      </p:sp>
      <p:pic>
        <p:nvPicPr>
          <p:cNvPr id="11" name="Picture 10"/>
          <p:cNvPicPr>
            <a:picLocks noChangeAspect="1"/>
          </p:cNvPicPr>
          <p:nvPr/>
        </p:nvPicPr>
        <p:blipFill>
          <a:blip r:embed="rId3"/>
          <a:stretch>
            <a:fillRect/>
          </a:stretch>
        </p:blipFill>
        <p:spPr>
          <a:xfrm>
            <a:off x="414338" y="4136501"/>
            <a:ext cx="4280522" cy="1757111"/>
          </a:xfrm>
          <a:prstGeom prst="rect">
            <a:avLst/>
          </a:prstGeom>
          <a:ln>
            <a:solidFill>
              <a:schemeClr val="tx1"/>
            </a:solidFill>
          </a:ln>
        </p:spPr>
      </p:pic>
      <p:pic>
        <p:nvPicPr>
          <p:cNvPr id="15" name="Picture 14"/>
          <p:cNvPicPr>
            <a:picLocks noChangeAspect="1"/>
          </p:cNvPicPr>
          <p:nvPr/>
        </p:nvPicPr>
        <p:blipFill>
          <a:blip r:embed="rId4"/>
          <a:stretch>
            <a:fillRect/>
          </a:stretch>
        </p:blipFill>
        <p:spPr>
          <a:xfrm>
            <a:off x="4864866" y="1774226"/>
            <a:ext cx="3702873" cy="4119385"/>
          </a:xfrm>
          <a:prstGeom prst="rect">
            <a:avLst/>
          </a:prstGeom>
        </p:spPr>
      </p:pic>
    </p:spTree>
    <p:extLst>
      <p:ext uri="{BB962C8B-B14F-4D97-AF65-F5344CB8AC3E}">
        <p14:creationId xmlns:p14="http://schemas.microsoft.com/office/powerpoint/2010/main" val="1446491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61913" y="212725"/>
            <a:ext cx="4714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eaLnBrk="0" hangingPunct="0">
              <a:defRPr sz="1400">
                <a:solidFill>
                  <a:schemeClr val="tx1"/>
                </a:solidFill>
                <a:latin typeface="Verdana" pitchFamily="34" charset="0"/>
                <a:cs typeface="Arial" pitchFamily="34" charset="0"/>
              </a:defRPr>
            </a:lvl1pPr>
            <a:lvl2pPr marL="742950" indent="-285750" eaLnBrk="0" hangingPunct="0">
              <a:defRPr sz="1400">
                <a:solidFill>
                  <a:schemeClr val="tx1"/>
                </a:solidFill>
                <a:latin typeface="Verdana" pitchFamily="34" charset="0"/>
                <a:cs typeface="Arial" pitchFamily="34" charset="0"/>
              </a:defRPr>
            </a:lvl2pPr>
            <a:lvl3pPr marL="1143000" indent="-228600" eaLnBrk="0" hangingPunct="0">
              <a:defRPr sz="1400">
                <a:solidFill>
                  <a:schemeClr val="tx1"/>
                </a:solidFill>
                <a:latin typeface="Verdana" pitchFamily="34" charset="0"/>
                <a:cs typeface="Arial" pitchFamily="34" charset="0"/>
              </a:defRPr>
            </a:lvl3pPr>
            <a:lvl4pPr marL="1600200" indent="-228600" eaLnBrk="0" hangingPunct="0">
              <a:defRPr sz="1400">
                <a:solidFill>
                  <a:schemeClr val="tx1"/>
                </a:solidFill>
                <a:latin typeface="Verdana" pitchFamily="34" charset="0"/>
                <a:cs typeface="Arial" pitchFamily="34" charset="0"/>
              </a:defRPr>
            </a:lvl4pPr>
            <a:lvl5pPr marL="2057400" indent="-228600" eaLnBrk="0" hangingPunct="0">
              <a:defRPr sz="1400">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Verdana" pitchFamily="34" charset="0"/>
                <a:cs typeface="Arial" pitchFamily="34" charset="0"/>
              </a:defRPr>
            </a:lvl9pPr>
          </a:lstStyle>
          <a:p>
            <a:pPr eaLnBrk="1" hangingPunct="1"/>
            <a:endParaRPr lang="en-US" sz="1600" dirty="0"/>
          </a:p>
        </p:txBody>
      </p:sp>
      <p:sp>
        <p:nvSpPr>
          <p:cNvPr id="14" name="Title 13"/>
          <p:cNvSpPr>
            <a:spLocks noGrp="1"/>
          </p:cNvSpPr>
          <p:nvPr>
            <p:ph type="title"/>
          </p:nvPr>
        </p:nvSpPr>
        <p:spPr>
          <a:xfrm>
            <a:off x="414338" y="476816"/>
            <a:ext cx="8330184" cy="302647"/>
          </a:xfrm>
        </p:spPr>
        <p:txBody>
          <a:bodyPr/>
          <a:lstStyle/>
          <a:p>
            <a:r>
              <a:rPr lang="en-US" sz="1800" dirty="0"/>
              <a:t>Application Interface Framework – Interface Error Handling</a:t>
            </a:r>
          </a:p>
        </p:txBody>
      </p:sp>
      <p:cxnSp>
        <p:nvCxnSpPr>
          <p:cNvPr id="5" name="Straight Connector 4"/>
          <p:cNvCxnSpPr/>
          <p:nvPr/>
        </p:nvCxnSpPr>
        <p:spPr>
          <a:xfrm>
            <a:off x="414338" y="885422"/>
            <a:ext cx="8153400"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a:spLocks noGrp="1"/>
          </p:cNvSpPr>
          <p:nvPr>
            <p:ph idx="4294967295"/>
          </p:nvPr>
        </p:nvSpPr>
        <p:spPr>
          <a:xfrm>
            <a:off x="414338" y="1178096"/>
            <a:ext cx="8153401" cy="1677382"/>
          </a:xfrm>
          <a:prstGeom prst="rect">
            <a:avLst/>
          </a:prstGeom>
        </p:spPr>
        <p:txBody>
          <a:bodyPr/>
          <a:lstStyle/>
          <a:p>
            <a:pPr marL="285750" indent="-285750">
              <a:spcBef>
                <a:spcPts val="600"/>
              </a:spcBef>
              <a:buFont typeface="Wingdings" panose="05000000000000000000" pitchFamily="2" charset="2"/>
              <a:buChar char="Ø"/>
            </a:pPr>
            <a:r>
              <a:rPr lang="en-US" sz="1200" dirty="0"/>
              <a:t>T-Code - /n/AIF/ERR</a:t>
            </a:r>
          </a:p>
          <a:p>
            <a:pPr marL="285750" indent="-285750">
              <a:spcBef>
                <a:spcPts val="600"/>
              </a:spcBef>
              <a:buFont typeface="Wingdings" panose="05000000000000000000" pitchFamily="2" charset="2"/>
              <a:buChar char="Ø"/>
            </a:pPr>
            <a:r>
              <a:rPr lang="en-US" sz="1200" dirty="0"/>
              <a:t>AIF shows multiple errors per IDOC, and not just the main message as in IDOC monitoring BD87 etc.</a:t>
            </a:r>
          </a:p>
          <a:p>
            <a:pPr marL="285750" indent="-285750">
              <a:spcBef>
                <a:spcPts val="600"/>
              </a:spcBef>
              <a:buFont typeface="Wingdings" panose="05000000000000000000" pitchFamily="2" charset="2"/>
              <a:buChar char="Ø"/>
            </a:pPr>
            <a:r>
              <a:rPr lang="en-US" sz="1200" dirty="0"/>
              <a:t>User doesn’t need to know the structure or the technical field names as AIF provides ‘direct forward navigation’ from error message to field causing the error (simple double click).</a:t>
            </a:r>
          </a:p>
          <a:p>
            <a:pPr marL="285750" indent="-285750">
              <a:spcBef>
                <a:spcPts val="600"/>
              </a:spcBef>
              <a:buFont typeface="Wingdings" panose="05000000000000000000" pitchFamily="2" charset="2"/>
              <a:buChar char="Ø"/>
            </a:pPr>
            <a:r>
              <a:rPr lang="en-US" sz="1200" dirty="0"/>
              <a:t>AIF provides capabilities for mass error handling.</a:t>
            </a:r>
          </a:p>
          <a:p>
            <a:pPr marL="285750" indent="-285750">
              <a:spcBef>
                <a:spcPts val="600"/>
              </a:spcBef>
              <a:buFont typeface="Wingdings" panose="05000000000000000000" pitchFamily="2" charset="2"/>
              <a:buChar char="Ø"/>
            </a:pPr>
            <a:r>
              <a:rPr lang="en-US" sz="1200" dirty="0"/>
              <a:t>Provides ability to correct errors within the system on user friendly screens.</a:t>
            </a:r>
          </a:p>
          <a:p>
            <a:pPr marL="285750" indent="-285750">
              <a:spcBef>
                <a:spcPts val="600"/>
              </a:spcBef>
              <a:buFont typeface="Wingdings" panose="05000000000000000000" pitchFamily="2" charset="2"/>
              <a:buChar char="Ø"/>
            </a:pPr>
            <a:r>
              <a:rPr lang="en-US" sz="1200" dirty="0"/>
              <a:t>User alerts in case of errors</a:t>
            </a:r>
            <a:endParaRPr lang="en-US" sz="1600" dirty="0"/>
          </a:p>
        </p:txBody>
      </p:sp>
      <p:pic>
        <p:nvPicPr>
          <p:cNvPr id="8" name="Picture 7"/>
          <p:cNvPicPr>
            <a:picLocks noChangeAspect="1"/>
          </p:cNvPicPr>
          <p:nvPr/>
        </p:nvPicPr>
        <p:blipFill>
          <a:blip r:embed="rId3"/>
          <a:stretch>
            <a:fillRect/>
          </a:stretch>
        </p:blipFill>
        <p:spPr>
          <a:xfrm>
            <a:off x="414338" y="3050147"/>
            <a:ext cx="8330184" cy="3214730"/>
          </a:xfrm>
          <a:prstGeom prst="rect">
            <a:avLst/>
          </a:prstGeom>
        </p:spPr>
      </p:pic>
    </p:spTree>
    <p:extLst>
      <p:ext uri="{BB962C8B-B14F-4D97-AF65-F5344CB8AC3E}">
        <p14:creationId xmlns:p14="http://schemas.microsoft.com/office/powerpoint/2010/main" val="1688547324"/>
      </p:ext>
    </p:extLst>
  </p:cSld>
  <p:clrMapOvr>
    <a:masterClrMapping/>
  </p:clrMapOvr>
</p:sld>
</file>

<file path=ppt/theme/theme1.xml><?xml version="1.0" encoding="utf-8"?>
<a:theme xmlns:a="http://schemas.openxmlformats.org/drawingml/2006/main" name="Deloitte Screen Small US07 3May11">
  <a:themeElements>
    <a:clrScheme name="Custom 1">
      <a:dk1>
        <a:srgbClr val="002776"/>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_Main Master - Deloitte Report (print) US03 Feb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tx1"/>
          </a:solidFill>
        </a:ln>
      </a:spPr>
      <a:bodyPr lIns="45720" tIns="45720" rIns="45720" rtlCol="0" anchor="ctr"/>
      <a:lstStyle>
        <a:defPPr algn="ctr">
          <a:defRPr sz="1800" b="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ts val="600"/>
          </a:spcBef>
          <a:defRPr sz="1800" dirty="0" err="1" smtClean="0"/>
        </a:defPPr>
      </a:lstStyle>
    </a:txDef>
  </a:objectDefaults>
  <a:extraClrSchemeLst/>
</a:theme>
</file>

<file path=ppt/theme/theme2.xml><?xml version="1.0" encoding="utf-8"?>
<a:theme xmlns:a="http://schemas.openxmlformats.org/drawingml/2006/main" name="US Consulting On-screen S WHT_R1.5V_0109">
  <a:themeElements>
    <a:clrScheme name="US Consulting On-screen 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fontScheme name="US Consulting On-screen S WHT_R1.5_03250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4066B2"/>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231775" marR="0" indent="-231775" algn="l" defTabSz="914400" rtl="0" eaLnBrk="1" fontAlgn="base" latinLnBrk="0" hangingPunct="1">
          <a:lnSpc>
            <a:spcPct val="106000"/>
          </a:lnSpc>
          <a:spcBef>
            <a:spcPct val="0"/>
          </a:spcBef>
          <a:spcAft>
            <a:spcPct val="0"/>
          </a:spcAft>
          <a:buClrTx/>
          <a:buSzTx/>
          <a:buFont typeface="Wingdings 2" pitchFamily="18" charset="2"/>
          <a:buNone/>
          <a:tabLst/>
          <a:defRPr kumimoji="0" lang="en-US" sz="2400" b="0" i="0" u="none" strike="noStrike" cap="none" normalizeH="0" baseline="0" smtClean="0">
            <a:ln>
              <a:noFill/>
            </a:ln>
            <a:solidFill>
              <a:schemeClr val="tx1"/>
            </a:solidFill>
            <a:effectLst/>
            <a:latin typeface="Arial" charset="0"/>
          </a:defRPr>
        </a:defPPr>
      </a:lstStyle>
    </a:lnDef>
    <a:txDef>
      <a:spPr bwMode="auto"/>
      <a:bodyPr/>
      <a:lstStyle>
        <a:defPPr marL="227013" indent="-225425" algn="l" rtl="0" fontAlgn="base">
          <a:lnSpc>
            <a:spcPct val="106000"/>
          </a:lnSpc>
          <a:spcBef>
            <a:spcPct val="40000"/>
          </a:spcBef>
          <a:spcAft>
            <a:spcPct val="0"/>
          </a:spcAft>
          <a:buClr>
            <a:srgbClr val="000000"/>
          </a:buClr>
          <a:buFont typeface="Wingdings 2" pitchFamily="18" charset="2"/>
          <a:buChar char="¡"/>
          <a:defRPr sz="1800" dirty="0">
            <a:solidFill>
              <a:srgbClr val="000000"/>
            </a:solidFill>
            <a:latin typeface="Arial" charset="0"/>
            <a:ea typeface="+mn-ea"/>
            <a:cs typeface="Arial" charset="0"/>
          </a:defRPr>
        </a:defPPr>
      </a:lstStyle>
    </a:txDef>
  </a:objectDefaults>
  <a:extraClrSchemeLst>
    <a:extraClrScheme>
      <a:clrScheme name="US Consulting On-screen S WHT_R1.5_03250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S WHT_R1.5_0325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S Consulting On-screen S WHT_R1.5_03250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S Consulting On-screen S WHT_R1.5_03250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S Consulting On-screen S WHT_R1.5_03250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S Consulting On-screen S WHT_R1.5_03250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S Consulting On-screen S WHT_R1.5_03250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US Consulting On-screen S WHT_R1.5_032508 8">
        <a:dk1>
          <a:srgbClr val="000000"/>
        </a:dk1>
        <a:lt1>
          <a:srgbClr val="FFFFFF"/>
        </a:lt1>
        <a:dk2>
          <a:srgbClr val="B2CADB"/>
        </a:dk2>
        <a:lt2>
          <a:srgbClr val="1D3A6A"/>
        </a:lt2>
        <a:accent1>
          <a:srgbClr val="DED3B6"/>
        </a:accent1>
        <a:accent2>
          <a:srgbClr val="EAB58E"/>
        </a:accent2>
        <a:accent3>
          <a:srgbClr val="FFFFFF"/>
        </a:accent3>
        <a:accent4>
          <a:srgbClr val="000000"/>
        </a:accent4>
        <a:accent5>
          <a:srgbClr val="ECE6D7"/>
        </a:accent5>
        <a:accent6>
          <a:srgbClr val="D4A480"/>
        </a:accent6>
        <a:hlink>
          <a:srgbClr val="F5DDCB"/>
        </a:hlink>
        <a:folHlink>
          <a:srgbClr val="FEF2D2"/>
        </a:folHlink>
      </a:clrScheme>
      <a:clrMap bg1="lt1" tx1="dk1" bg2="lt2" tx2="dk2" accent1="accent1" accent2="accent2" accent3="accent3" accent4="accent4" accent5="accent5" accent6="accent6" hlink="hlink" folHlink="folHlink"/>
    </a:extraClrScheme>
    <a:extraClrScheme>
      <a:clrScheme name="US Consulting On-screen S WHT_R1.5_032508 9">
        <a:dk1>
          <a:srgbClr val="000000"/>
        </a:dk1>
        <a:lt1>
          <a:srgbClr val="FFFFFF"/>
        </a:lt1>
        <a:dk2>
          <a:srgbClr val="FEF2D2"/>
        </a:dk2>
        <a:lt2>
          <a:srgbClr val="1D3A6A"/>
        </a:lt2>
        <a:accent1>
          <a:srgbClr val="B2CADB"/>
        </a:accent1>
        <a:accent2>
          <a:srgbClr val="DED3B6"/>
        </a:accent2>
        <a:accent3>
          <a:srgbClr val="FFFFFF"/>
        </a:accent3>
        <a:accent4>
          <a:srgbClr val="000000"/>
        </a:accent4>
        <a:accent5>
          <a:srgbClr val="D5E1EA"/>
        </a:accent5>
        <a:accent6>
          <a:srgbClr val="C9BFA5"/>
        </a:accent6>
        <a:hlink>
          <a:srgbClr val="EAB58E"/>
        </a:hlink>
        <a:folHlink>
          <a:srgbClr val="F5DDCB"/>
        </a:folHlink>
      </a:clrScheme>
      <a:clrMap bg1="lt1" tx1="dk1" bg2="lt2" tx2="dk2" accent1="accent1" accent2="accent2" accent3="accent3" accent4="accent4" accent5="accent5" accent6="accent6" hlink="hlink" folHlink="folHlink"/>
    </a:extraClrScheme>
    <a:extraClrScheme>
      <a:clrScheme name="US Consulting On-screen S WHT_R1.5_032508 10">
        <a:dk1>
          <a:srgbClr val="000000"/>
        </a:dk1>
        <a:lt1>
          <a:srgbClr val="FFFFFF"/>
        </a:lt1>
        <a:dk2>
          <a:srgbClr val="F1EDE1"/>
        </a:dk2>
        <a:lt2>
          <a:srgbClr val="091D5D"/>
        </a:lt2>
        <a:accent1>
          <a:srgbClr val="9DA5BE"/>
        </a:accent1>
        <a:accent2>
          <a:srgbClr val="85C2FE"/>
        </a:accent2>
        <a:accent3>
          <a:srgbClr val="FFFFFF"/>
        </a:accent3>
        <a:accent4>
          <a:srgbClr val="000000"/>
        </a:accent4>
        <a:accent5>
          <a:srgbClr val="CCCFDB"/>
        </a:accent5>
        <a:accent6>
          <a:srgbClr val="78B0E6"/>
        </a:accent6>
        <a:hlink>
          <a:srgbClr val="ADD6FF"/>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S WHT_R1.5_032508 11">
        <a:dk1>
          <a:srgbClr val="AFAFAF"/>
        </a:dk1>
        <a:lt1>
          <a:srgbClr val="FFFFFF"/>
        </a:lt1>
        <a:dk2>
          <a:srgbClr val="F1EDE1"/>
        </a:dk2>
        <a:lt2>
          <a:srgbClr val="091D5D"/>
        </a:lt2>
        <a:accent1>
          <a:srgbClr val="85C2FE"/>
        </a:accent1>
        <a:accent2>
          <a:srgbClr val="ADD6FF"/>
        </a:accent2>
        <a:accent3>
          <a:srgbClr val="FFFFFF"/>
        </a:accent3>
        <a:accent4>
          <a:srgbClr val="959595"/>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S WHT_R1.5_032508 12">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F1EDE1"/>
        </a:folHlink>
      </a:clrScheme>
      <a:clrMap bg1="lt1" tx1="dk1" bg2="lt2" tx2="dk2" accent1="accent1" accent2="accent2" accent3="accent3" accent4="accent4" accent5="accent5" accent6="accent6" hlink="hlink" folHlink="folHlink"/>
    </a:extraClrScheme>
    <a:extraClrScheme>
      <a:clrScheme name="US Consulting On-screen S WHT_R1.5_032508 13">
        <a:dk1>
          <a:srgbClr val="000000"/>
        </a:dk1>
        <a:lt1>
          <a:srgbClr val="FFFFFF"/>
        </a:lt1>
        <a:dk2>
          <a:srgbClr val="F1EDE1"/>
        </a:dk2>
        <a:lt2>
          <a:srgbClr val="091D5D"/>
        </a:lt2>
        <a:accent1>
          <a:srgbClr val="85C2FE"/>
        </a:accent1>
        <a:accent2>
          <a:srgbClr val="ADD6FF"/>
        </a:accent2>
        <a:accent3>
          <a:srgbClr val="FFFFFF"/>
        </a:accent3>
        <a:accent4>
          <a:srgbClr val="000000"/>
        </a:accent4>
        <a:accent5>
          <a:srgbClr val="C2DDFE"/>
        </a:accent5>
        <a:accent6>
          <a:srgbClr val="9CC2E7"/>
        </a:accent6>
        <a:hlink>
          <a:srgbClr val="C6C1D6"/>
        </a:hlink>
        <a:folHlink>
          <a:srgbClr val="D6EBFF"/>
        </a:folHlink>
      </a:clrScheme>
      <a:clrMap bg1="lt1" tx1="dk1" bg2="lt2" tx2="dk2" accent1="accent1" accent2="accent2" accent3="accent3" accent4="accent4" accent5="accent5" accent6="accent6" hlink="hlink" folHlink="folHlink"/>
    </a:extraClrScheme>
    <a:extraClrScheme>
      <a:clrScheme name="US Consulting On-screen S WHT_R1.5_032508 14">
        <a:dk1>
          <a:srgbClr val="000000"/>
        </a:dk1>
        <a:lt1>
          <a:srgbClr val="FFFFFF"/>
        </a:lt1>
        <a:dk2>
          <a:srgbClr val="CCD6EB"/>
        </a:dk2>
        <a:lt2>
          <a:srgbClr val="000066"/>
        </a:lt2>
        <a:accent1>
          <a:srgbClr val="40B3B3"/>
        </a:accent1>
        <a:accent2>
          <a:srgbClr val="B2C1E0"/>
        </a:accent2>
        <a:accent3>
          <a:srgbClr val="FFFFFF"/>
        </a:accent3>
        <a:accent4>
          <a:srgbClr val="000000"/>
        </a:accent4>
        <a:accent5>
          <a:srgbClr val="AFD6D6"/>
        </a:accent5>
        <a:accent6>
          <a:srgbClr val="A1AFCB"/>
        </a:accent6>
        <a:hlink>
          <a:srgbClr val="66C2C2"/>
        </a:hlink>
        <a:folHlink>
          <a:srgbClr val="8CA3D1"/>
        </a:folHlink>
      </a:clrScheme>
      <a:clrMap bg1="lt1" tx1="dk1" bg2="lt2" tx2="dk2" accent1="accent1" accent2="accent2" accent3="accent3" accent4="accent4" accent5="accent5" accent6="accent6" hlink="hlink" folHlink="folHlink"/>
    </a:extraClrScheme>
    <a:extraClrScheme>
      <a:clrScheme name="US Consulting On-screen S WHT_R1.5_032508 15">
        <a:dk1>
          <a:srgbClr val="000000"/>
        </a:dk1>
        <a:lt1>
          <a:srgbClr val="FFFFFF"/>
        </a:lt1>
        <a:dk2>
          <a:srgbClr val="4066B2"/>
        </a:dk2>
        <a:lt2>
          <a:srgbClr val="000066"/>
        </a:lt2>
        <a:accent1>
          <a:srgbClr val="003399"/>
        </a:accent1>
        <a:accent2>
          <a:srgbClr val="80CCCC"/>
        </a:accent2>
        <a:accent3>
          <a:srgbClr val="FFFFFF"/>
        </a:accent3>
        <a:accent4>
          <a:srgbClr val="000000"/>
        </a:accent4>
        <a:accent5>
          <a:srgbClr val="AAADCA"/>
        </a:accent5>
        <a:accent6>
          <a:srgbClr val="73B9B9"/>
        </a:accent6>
        <a:hlink>
          <a:srgbClr val="8099CC"/>
        </a:hlink>
        <a:folHlink>
          <a:srgbClr val="009999"/>
        </a:folHlink>
      </a:clrScheme>
      <a:clrMap bg1="lt1" tx1="dk1" bg2="lt2" tx2="dk2" accent1="accent1" accent2="accent2" accent3="accent3" accent4="accent4" accent5="accent5" accent6="accent6" hlink="hlink" folHlink="folHlink"/>
    </a:extraClrScheme>
    <a:extraClrScheme>
      <a:clrScheme name="US Consulting On-screen S WHT_R1.5_032508 16">
        <a:dk1>
          <a:srgbClr val="000000"/>
        </a:dk1>
        <a:lt1>
          <a:srgbClr val="FFFFFF"/>
        </a:lt1>
        <a:dk2>
          <a:srgbClr val="4066B2"/>
        </a:dk2>
        <a:lt2>
          <a:srgbClr val="000066"/>
        </a:lt2>
        <a:accent1>
          <a:srgbClr val="003399"/>
        </a:accent1>
        <a:accent2>
          <a:srgbClr val="8099CC"/>
        </a:accent2>
        <a:accent3>
          <a:srgbClr val="FFFFFF"/>
        </a:accent3>
        <a:accent4>
          <a:srgbClr val="000000"/>
        </a:accent4>
        <a:accent5>
          <a:srgbClr val="AAADCA"/>
        </a:accent5>
        <a:accent6>
          <a:srgbClr val="738AB9"/>
        </a:accent6>
        <a:hlink>
          <a:srgbClr val="80CCCC"/>
        </a:hlink>
        <a:folHlink>
          <a:srgbClr val="4066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reatedDateHST xmlns="f12f2fac-7b28-4eda-8ee2-485282bc6d88" xsi:nil="true"/>
    <CreatedDateMST xmlns="f12f2fac-7b28-4eda-8ee2-485282bc6d88" xsi:nil="true"/>
    <ModifiedDateEST xmlns="f12f2fac-7b28-4eda-8ee2-485282bc6d88" xsi:nil="true"/>
    <CheckoutOfflineDateTime xmlns="12c10688-b209-41fb-b88e-22cfa6c3442e">2012-06-14T08:52:22+00:00</CheckoutOfflineDateTime>
    <ModifiedDatePST xmlns="f12f2fac-7b28-4eda-8ee2-485282bc6d88" xsi:nil="true"/>
    <DCS_x0020_Number xmlns="0e85bac0-2c97-4236-84b6-4828d7544fcd">SAP AIF Training Document</DCS_x0020_Number>
    <WRDocsStatus xmlns="b5e5ca0d-667b-4e9e-81db-9730f2f9619f">Project files</WRDocsStatus>
    <CreatedDateIST xmlns="f12f2fac-7b28-4eda-8ee2-485282bc6d88" xsi:nil="true"/>
    <CreatedDateCST xmlns="f12f2fac-7b28-4eda-8ee2-485282bc6d88" xsi:nil="true"/>
    <ModifiedDateCST xmlns="f12f2fac-7b28-4eda-8ee2-485282bc6d88" xsi:nil="true"/>
    <ModifiedDateAST xmlns="f12f2fac-7b28-4eda-8ee2-485282bc6d88" xsi:nil="true"/>
    <Extension xmlns="ce145921-e906-4772-80e8-9010df619342" xsi:nil="true"/>
    <WBS xmlns="b5e5ca0d-667b-4e9e-81db-9730f2f9619f">GAA30276-01-01-0000 </WBS>
    <CheckoutOfflineStatus xmlns="12c10688-b209-41fb-b88e-22cfa6c3442e" xsi:nil="true"/>
    <CreatedDatePST xmlns="f12f2fac-7b28-4eda-8ee2-485282bc6d88" xsi:nil="true"/>
    <ModifiedDateMST xmlns="f12f2fac-7b28-4eda-8ee2-485282bc6d88" xsi:nil="true"/>
    <Client_x0020_Name xmlns="0e85bac0-2c97-4236-84b6-4828d7544fcd" xsi:nil="true"/>
    <Doc_x0020_Number xmlns="0e85bac0-2c97-4236-84b6-4828d7544fcd">SAP AIF Training Document</Doc_x0020_Number>
    <CreatedDateEST xmlns="f12f2fac-7b28-4eda-8ee2-485282bc6d88" xsi:nil="true"/>
    <ModifiedDateIST xmlns="f12f2fac-7b28-4eda-8ee2-485282bc6d88" xsi:nil="true"/>
    <IncrementDocVersion xmlns="0e79d255-859a-4d21-9262-7c9f40149998">No</IncrementDocVersion>
    <ModifiedDateHST xmlns="f12f2fac-7b28-4eda-8ee2-485282bc6d88" xsi:nil="true"/>
    <CreatedDateAST xmlns="f12f2fac-7b28-4eda-8ee2-485282bc6d88" xsi:nil="true"/>
    <Document_x0020_Type xmlns="0e85bac0-2c97-4236-84b6-4828d7544fcd">Presentation</Document_x0020_Type>
    <CheckoutOffline xmlns="12c10688-b209-41fb-b88e-22cfa6c3442e">No</CheckoutOffline>
    <DocCreatedAction xmlns="0e79d255-859a-4d21-9262-7c9f40149998" xsi:nil="true"/>
  </documentManagement>
</p:properties>
</file>

<file path=customXml/item2.xml><?xml version="1.0" encoding="utf-8"?>
<?mso-contentType ?>
<FormUrls xmlns="http://schemas.microsoft.com/sharepoint/v3/contenttype/forms/url">
  <Edit>_layouts/Deloitte.DCS.Application/WorkRequestDocs/WorkRequestDocsEditForm.aspx</Edit>
</FormUrls>
</file>

<file path=customXml/item3.xml><?xml version="1.0" encoding="utf-8"?>
<ct:contentTypeSchema xmlns:ct="http://schemas.microsoft.com/office/2006/metadata/contentType" xmlns:ma="http://schemas.microsoft.com/office/2006/metadata/properties/metaAttributes" ct:_="" ma:_="" ma:contentTypeName="WorkRequestDocs" ma:contentTypeID="0x010100009FC2F68107D84BBE8F8F52FD4C4B7F007B4AB5A6737C554B962785C899DEFDF7" ma:contentTypeVersion="51" ma:contentTypeDescription="" ma:contentTypeScope="" ma:versionID="262586a40a2e2fc7797f35b07210f7cc">
  <xsd:schema xmlns:xsd="http://www.w3.org/2001/XMLSchema" xmlns:xs="http://www.w3.org/2001/XMLSchema" xmlns:p="http://schemas.microsoft.com/office/2006/metadata/properties" xmlns:ns2="0e85bac0-2c97-4236-84b6-4828d7544fcd" xmlns:ns3="b5e5ca0d-667b-4e9e-81db-9730f2f9619f" xmlns:ns4="12c10688-b209-41fb-b88e-22cfa6c3442e" xmlns:ns5="f12f2fac-7b28-4eda-8ee2-485282bc6d88" xmlns:ns6="0e79d255-859a-4d21-9262-7c9f40149998" xmlns:ns7="ce145921-e906-4772-80e8-9010df619342" targetNamespace="http://schemas.microsoft.com/office/2006/metadata/properties" ma:root="true" ma:fieldsID="06f84af024df82a99c530ef0acdbbdf6" ns2:_="" ns3:_="" ns4:_="" ns5:_="" ns6:_="" ns7:_="">
    <xsd:import namespace="0e85bac0-2c97-4236-84b6-4828d7544fcd"/>
    <xsd:import namespace="b5e5ca0d-667b-4e9e-81db-9730f2f9619f"/>
    <xsd:import namespace="12c10688-b209-41fb-b88e-22cfa6c3442e"/>
    <xsd:import namespace="f12f2fac-7b28-4eda-8ee2-485282bc6d88"/>
    <xsd:import namespace="0e79d255-859a-4d21-9262-7c9f40149998"/>
    <xsd:import namespace="ce145921-e906-4772-80e8-9010df619342"/>
    <xsd:element name="properties">
      <xsd:complexType>
        <xsd:sequence>
          <xsd:element name="documentManagement">
            <xsd:complexType>
              <xsd:all>
                <xsd:element ref="ns2:DCS_x0020_Number" minOccurs="0"/>
                <xsd:element ref="ns2:Doc_x0020_Number" minOccurs="0"/>
                <xsd:element ref="ns2:Document_x0020_Type" minOccurs="0"/>
                <xsd:element ref="ns3:WRDocsStatus" minOccurs="0"/>
                <xsd:element ref="ns2:Client_x0020_Name" minOccurs="0"/>
                <xsd:element ref="ns3:WBS" minOccurs="0"/>
                <xsd:element ref="ns4:CheckoutOffline"/>
                <xsd:element ref="ns4:CheckoutOfflineDateTime"/>
                <xsd:element ref="ns4:CheckoutOfflineStatus" minOccurs="0"/>
                <xsd:element ref="ns5:ModifiedDateAST" minOccurs="0"/>
                <xsd:element ref="ns5:ModifiedDateEST" minOccurs="0"/>
                <xsd:element ref="ns5:ModifiedDateHST" minOccurs="0"/>
                <xsd:element ref="ns5:ModifiedDateIST" minOccurs="0"/>
                <xsd:element ref="ns5:ModifiedDateMST" minOccurs="0"/>
                <xsd:element ref="ns5:ModifiedDatePST" minOccurs="0"/>
                <xsd:element ref="ns5:CreatedDateAST" minOccurs="0"/>
                <xsd:element ref="ns5:CreatedDateEST" minOccurs="0"/>
                <xsd:element ref="ns5:CreatedDateHST" minOccurs="0"/>
                <xsd:element ref="ns5:CreatedDateIST" minOccurs="0"/>
                <xsd:element ref="ns5:CreatedDateMST" minOccurs="0"/>
                <xsd:element ref="ns5:CreatedDatePST" minOccurs="0"/>
                <xsd:element ref="ns5:CreatedDateCST" minOccurs="0"/>
                <xsd:element ref="ns5:ModifiedDateCST" minOccurs="0"/>
                <xsd:element ref="ns6:IncrementDocVersion" minOccurs="0"/>
                <xsd:element ref="ns6:DocCreatedAction" minOccurs="0"/>
                <xsd:element ref="ns7:Exten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85bac0-2c97-4236-84b6-4828d7544fcd" elementFormDefault="qualified">
    <xsd:import namespace="http://schemas.microsoft.com/office/2006/documentManagement/types"/>
    <xsd:import namespace="http://schemas.microsoft.com/office/infopath/2007/PartnerControls"/>
    <xsd:element name="DCS_x0020_Number" ma:index="1" nillable="true" ma:displayName="DCS Number" ma:indexed="true" ma:internalName="DCS_x0020_Number">
      <xsd:simpleType>
        <xsd:restriction base="dms:Text">
          <xsd:maxLength value="10"/>
        </xsd:restriction>
      </xsd:simpleType>
    </xsd:element>
    <xsd:element name="Doc_x0020_Number" ma:index="2" nillable="true" ma:displayName="Doc Number" ma:indexed="true" ma:internalName="Doc_x0020_Number">
      <xsd:simpleType>
        <xsd:restriction base="dms:Text">
          <xsd:maxLength value="10"/>
        </xsd:restriction>
      </xsd:simpleType>
    </xsd:element>
    <xsd:element name="Document_x0020_Type" ma:index="4" nillable="true" ma:displayName="Document Type" ma:indexed="true" ma:internalName="Document_x0020_Type">
      <xsd:simpleType>
        <xsd:restriction base="dms:Text">
          <xsd:maxLength value="150"/>
        </xsd:restriction>
      </xsd:simpleType>
    </xsd:element>
    <xsd:element name="Client_x0020_Name" ma:index="6" nillable="true" ma:displayName="Client Name" ma:internalName="Client_x0020_Name">
      <xsd:simpleType>
        <xsd:restriction base="dms:Text">
          <xsd:maxLength value="250"/>
        </xsd:restriction>
      </xsd:simpleType>
    </xsd:element>
  </xsd:schema>
  <xsd:schema xmlns:xsd="http://www.w3.org/2001/XMLSchema" xmlns:xs="http://www.w3.org/2001/XMLSchema" xmlns:dms="http://schemas.microsoft.com/office/2006/documentManagement/types" xmlns:pc="http://schemas.microsoft.com/office/infopath/2007/PartnerControls" targetNamespace="b5e5ca0d-667b-4e9e-81db-9730f2f9619f" elementFormDefault="qualified">
    <xsd:import namespace="http://schemas.microsoft.com/office/2006/documentManagement/types"/>
    <xsd:import namespace="http://schemas.microsoft.com/office/infopath/2007/PartnerControls"/>
    <xsd:element name="WRDocsStatus" ma:index="5" nillable="true" ma:displayName="Status" ma:indexed="true" ma:internalName="WRDocsStatus">
      <xsd:simpleType>
        <xsd:restriction base="dms:Text">
          <xsd:maxLength value="20"/>
        </xsd:restriction>
      </xsd:simpleType>
    </xsd:element>
    <xsd:element name="WBS" ma:index="7" nillable="true" ma:displayName="WBS" ma:internalName="WBS">
      <xsd:simpleType>
        <xsd:restriction base="dms:Text">
          <xsd:maxLength value="25"/>
        </xsd:restriction>
      </xsd:simpleType>
    </xsd:element>
  </xsd:schema>
  <xsd:schema xmlns:xsd="http://www.w3.org/2001/XMLSchema" xmlns:xs="http://www.w3.org/2001/XMLSchema" xmlns:dms="http://schemas.microsoft.com/office/2006/documentManagement/types" xmlns:pc="http://schemas.microsoft.com/office/infopath/2007/PartnerControls" targetNamespace="12c10688-b209-41fb-b88e-22cfa6c3442e" elementFormDefault="qualified">
    <xsd:import namespace="http://schemas.microsoft.com/office/2006/documentManagement/types"/>
    <xsd:import namespace="http://schemas.microsoft.com/office/infopath/2007/PartnerControls"/>
    <xsd:element name="CheckoutOffline" ma:index="15" ma:displayName="CheckoutOffline" ma:default="No" ma:internalName="CheckoutOffline">
      <xsd:simpleType>
        <xsd:restriction base="dms:Text">
          <xsd:maxLength value="255"/>
        </xsd:restriction>
      </xsd:simpleType>
    </xsd:element>
    <xsd:element name="CheckoutOfflineDateTime" ma:index="16" ma:displayName="CheckoutOfflineDateTime" ma:default="[today]" ma:format="DateTime" ma:internalName="CheckoutOfflineDateTime">
      <xsd:simpleType>
        <xsd:restriction base="dms:DateTime"/>
      </xsd:simpleType>
    </xsd:element>
    <xsd:element name="CheckoutOfflineStatus" ma:index="17" nillable="true" ma:displayName="CheckoutOfflineStatus" ma:internalName="CheckoutOfflineStatu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12f2fac-7b28-4eda-8ee2-485282bc6d88" elementFormDefault="qualified">
    <xsd:import namespace="http://schemas.microsoft.com/office/2006/documentManagement/types"/>
    <xsd:import namespace="http://schemas.microsoft.com/office/infopath/2007/PartnerControls"/>
    <xsd:element name="ModifiedDateAST" ma:index="18" nillable="true" ma:displayName="ModifiedDateAST" ma:format="DateTime" ma:internalName="ModifiedDateAST">
      <xsd:simpleType>
        <xsd:restriction base="dms:DateTime"/>
      </xsd:simpleType>
    </xsd:element>
    <xsd:element name="ModifiedDateEST" ma:index="19" nillable="true" ma:displayName="ModifiedDateEST" ma:format="DateTime" ma:indexed="true" ma:internalName="ModifiedDateEST">
      <xsd:simpleType>
        <xsd:restriction base="dms:DateTime"/>
      </xsd:simpleType>
    </xsd:element>
    <xsd:element name="ModifiedDateHST" ma:index="20" nillable="true" ma:displayName="ModifiedDateHST" ma:format="DateTime" ma:internalName="ModifiedDateHST">
      <xsd:simpleType>
        <xsd:restriction base="dms:DateTime"/>
      </xsd:simpleType>
    </xsd:element>
    <xsd:element name="ModifiedDateIST" ma:index="21" nillable="true" ma:displayName="ModifiedDateIST" ma:format="DateTime" ma:indexed="true" ma:internalName="ModifiedDateIST">
      <xsd:simpleType>
        <xsd:restriction base="dms:DateTime"/>
      </xsd:simpleType>
    </xsd:element>
    <xsd:element name="ModifiedDateMST" ma:index="22" nillable="true" ma:displayName="ModifiedDateMST" ma:format="DateTime" ma:internalName="ModifiedDateMST">
      <xsd:simpleType>
        <xsd:restriction base="dms:DateTime"/>
      </xsd:simpleType>
    </xsd:element>
    <xsd:element name="ModifiedDatePST" ma:index="23" nillable="true" ma:displayName="ModifiedDatePST" ma:format="DateTime" ma:internalName="ModifiedDatePST">
      <xsd:simpleType>
        <xsd:restriction base="dms:DateTime"/>
      </xsd:simpleType>
    </xsd:element>
    <xsd:element name="CreatedDateAST" ma:index="24" nillable="true" ma:displayName="CreatedDateAST" ma:format="DateTime" ma:internalName="CreatedDateAST">
      <xsd:simpleType>
        <xsd:restriction base="dms:DateTime"/>
      </xsd:simpleType>
    </xsd:element>
    <xsd:element name="CreatedDateEST" ma:index="25" nillable="true" ma:displayName="CreatedDateEST" ma:format="DateTime" ma:internalName="CreatedDateEST">
      <xsd:simpleType>
        <xsd:restriction base="dms:DateTime"/>
      </xsd:simpleType>
    </xsd:element>
    <xsd:element name="CreatedDateHST" ma:index="26" nillable="true" ma:displayName="CreatedDateHST" ma:format="DateTime" ma:internalName="CreatedDateHST">
      <xsd:simpleType>
        <xsd:restriction base="dms:DateTime"/>
      </xsd:simpleType>
    </xsd:element>
    <xsd:element name="CreatedDateIST" ma:index="27" nillable="true" ma:displayName="CreatedDateIST" ma:format="DateTime" ma:internalName="CreatedDateIST">
      <xsd:simpleType>
        <xsd:restriction base="dms:DateTime"/>
      </xsd:simpleType>
    </xsd:element>
    <xsd:element name="CreatedDateMST" ma:index="28" nillable="true" ma:displayName="CreatedDateMST" ma:format="DateTime" ma:internalName="CreatedDateMST">
      <xsd:simpleType>
        <xsd:restriction base="dms:DateTime"/>
      </xsd:simpleType>
    </xsd:element>
    <xsd:element name="CreatedDatePST" ma:index="29" nillable="true" ma:displayName="CreatedDatePST" ma:format="DateTime" ma:internalName="CreatedDatePST">
      <xsd:simpleType>
        <xsd:restriction base="dms:DateTime"/>
      </xsd:simpleType>
    </xsd:element>
    <xsd:element name="CreatedDateCST" ma:index="30" nillable="true" ma:displayName="CreatedDateCST" ma:format="DateTime" ma:internalName="CreatedDateCST">
      <xsd:simpleType>
        <xsd:restriction base="dms:DateTime"/>
      </xsd:simpleType>
    </xsd:element>
    <xsd:element name="ModifiedDateCST" ma:index="31" nillable="true" ma:displayName="ModifiedDateCST" ma:format="DateTime" ma:indexed="true" ma:internalName="ModifiedDateCST">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e79d255-859a-4d21-9262-7c9f40149998" elementFormDefault="qualified">
    <xsd:import namespace="http://schemas.microsoft.com/office/2006/documentManagement/types"/>
    <xsd:import namespace="http://schemas.microsoft.com/office/infopath/2007/PartnerControls"/>
    <xsd:element name="IncrementDocVersion" ma:index="32" nillable="true" ma:displayName="IncrementDocVersion" ma:default="Yes" ma:internalName="IncrementDocVersion">
      <xsd:simpleType>
        <xsd:restriction base="dms:Text">
          <xsd:maxLength value="255"/>
        </xsd:restriction>
      </xsd:simpleType>
    </xsd:element>
    <xsd:element name="DocCreatedAction" ma:index="33" nillable="true" ma:displayName="DocCreatedAction" ma:internalName="DocCreatedAction">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e145921-e906-4772-80e8-9010df619342" elementFormDefault="qualified">
    <xsd:import namespace="http://schemas.microsoft.com/office/2006/documentManagement/types"/>
    <xsd:import namespace="http://schemas.microsoft.com/office/infopath/2007/PartnerControls"/>
    <xsd:element name="Extension" ma:index="34" nillable="true" ma:displayName="Extension" ma:internalName="Extension">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3" ma:displayName="Document Name"/>
        <xsd:element ref="dc:subject" minOccurs="0" maxOccurs="1"/>
        <xsd:element ref="dc:description" minOccurs="0" maxOccurs="1" ma:index="8" ma:displayName="Comments"/>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7045FC-84C2-4D23-AB2A-0D102F524C0D}">
  <ds:schemaRefs>
    <ds:schemaRef ds:uri="http://purl.org/dc/elements/1.1/"/>
    <ds:schemaRef ds:uri="f12f2fac-7b28-4eda-8ee2-485282bc6d88"/>
    <ds:schemaRef ds:uri="http://schemas.microsoft.com/office/2006/metadata/properties"/>
    <ds:schemaRef ds:uri="ce145921-e906-4772-80e8-9010df619342"/>
    <ds:schemaRef ds:uri="http://schemas.openxmlformats.org/package/2006/metadata/core-properties"/>
    <ds:schemaRef ds:uri="b5e5ca0d-667b-4e9e-81db-9730f2f9619f"/>
    <ds:schemaRef ds:uri="http://purl.org/dc/terms/"/>
    <ds:schemaRef ds:uri="http://schemas.microsoft.com/office/2006/documentManagement/types"/>
    <ds:schemaRef ds:uri="0e79d255-859a-4d21-9262-7c9f40149998"/>
    <ds:schemaRef ds:uri="0e85bac0-2c97-4236-84b6-4828d7544fcd"/>
    <ds:schemaRef ds:uri="http://purl.org/dc/dcmitype/"/>
    <ds:schemaRef ds:uri="http://schemas.microsoft.com/office/infopath/2007/PartnerControls"/>
    <ds:schemaRef ds:uri="12c10688-b209-41fb-b88e-22cfa6c3442e"/>
    <ds:schemaRef ds:uri="http://www.w3.org/XML/1998/namespace"/>
  </ds:schemaRefs>
</ds:datastoreItem>
</file>

<file path=customXml/itemProps2.xml><?xml version="1.0" encoding="utf-8"?>
<ds:datastoreItem xmlns:ds="http://schemas.openxmlformats.org/officeDocument/2006/customXml" ds:itemID="{B12A2A66-A94B-4132-BC70-8741273DC5D9}">
  <ds:schemaRefs>
    <ds:schemaRef ds:uri="http://schemas.microsoft.com/sharepoint/v3/contenttype/forms/url"/>
  </ds:schemaRefs>
</ds:datastoreItem>
</file>

<file path=customXml/itemProps3.xml><?xml version="1.0" encoding="utf-8"?>
<ds:datastoreItem xmlns:ds="http://schemas.openxmlformats.org/officeDocument/2006/customXml" ds:itemID="{681EFF76-EF7F-4006-B9D9-17180B37DF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85bac0-2c97-4236-84b6-4828d7544fcd"/>
    <ds:schemaRef ds:uri="b5e5ca0d-667b-4e9e-81db-9730f2f9619f"/>
    <ds:schemaRef ds:uri="12c10688-b209-41fb-b88e-22cfa6c3442e"/>
    <ds:schemaRef ds:uri="f12f2fac-7b28-4eda-8ee2-485282bc6d88"/>
    <ds:schemaRef ds:uri="0e79d255-859a-4d21-9262-7c9f40149998"/>
    <ds:schemaRef ds:uri="ce145921-e906-4772-80e8-9010df6193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Deloitte Screen Small US07 3May11</Template>
  <TotalTime>6548</TotalTime>
  <Words>1587</Words>
  <Application>Microsoft Office PowerPoint</Application>
  <PresentationFormat>On-screen Show (4:3)</PresentationFormat>
  <Paragraphs>206</Paragraphs>
  <Slides>27</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Courier New</vt:lpstr>
      <vt:lpstr>Times New Roman</vt:lpstr>
      <vt:lpstr>Verdana</vt:lpstr>
      <vt:lpstr>Wingdings</vt:lpstr>
      <vt:lpstr>Wingdings 2</vt:lpstr>
      <vt:lpstr>Deloitte Screen Small US07 3May11</vt:lpstr>
      <vt:lpstr>US Consulting On-screen S WHT_R1.5V_0109</vt:lpstr>
      <vt:lpstr>SAP Application Interface Framework (AIF)</vt:lpstr>
      <vt:lpstr>Training Agenda</vt:lpstr>
      <vt:lpstr>Contents</vt:lpstr>
      <vt:lpstr>Why Interface Error Handling</vt:lpstr>
      <vt:lpstr>Error Classification and Key Definitions</vt:lpstr>
      <vt:lpstr>Interface Monitoring</vt:lpstr>
      <vt:lpstr>Application Interface Framework – Introduction and Architecture Overview</vt:lpstr>
      <vt:lpstr>Application Interface Framework – Interface Monitoring</vt:lpstr>
      <vt:lpstr>Application Interface Framework – Interface Error Handling</vt:lpstr>
      <vt:lpstr>Application Interface Framework – Alerts and Notification</vt:lpstr>
      <vt:lpstr>Application Interface Framework – Error Message Reprocessing</vt:lpstr>
      <vt:lpstr>Comparison of Monitoring and Error Handling Tools</vt:lpstr>
      <vt:lpstr>Interface Implementation with SAP AIF</vt:lpstr>
      <vt:lpstr>Interface Implementation with SAP AIF</vt:lpstr>
      <vt:lpstr>Interface Implementation with SAP AIF</vt:lpstr>
      <vt:lpstr>Interface Implementation with SAP AIF</vt:lpstr>
      <vt:lpstr>Structure Mappings</vt:lpstr>
      <vt:lpstr>Fix Values</vt:lpstr>
      <vt:lpstr>Value Mapping</vt:lpstr>
      <vt:lpstr>Checks</vt:lpstr>
      <vt:lpstr>Actions</vt:lpstr>
      <vt:lpstr>Monitoring and Error Handling</vt:lpstr>
      <vt:lpstr>Monitoring and Error Handling</vt:lpstr>
      <vt:lpstr>Alerts, Recipients and Key Fields</vt:lpstr>
      <vt:lpstr>Configure Alerts</vt:lpstr>
      <vt:lpstr>Q &amp; A</vt:lpstr>
      <vt:lpstr>PowerPoint Presentation</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AIF Training Document</dc:title>
  <dc:creator>Krishnan Shankar Iyer;vikmishra@DELOITTE.com</dc:creator>
  <cp:lastModifiedBy>Iyer, Krishnan</cp:lastModifiedBy>
  <cp:revision>178</cp:revision>
  <dcterms:created xsi:type="dcterms:W3CDTF">2012-06-14T05:57:19Z</dcterms:created>
  <dcterms:modified xsi:type="dcterms:W3CDTF">2020-07-28T04:24:51Z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0x010100009FC2F68107D84BBE8F8F52FD4C4B7F007B4AB5A6737C554B962785C899DEFDF7</vt:lpwstr>
  </property>
</Properties>
</file>