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world map with networks">
            <a:extLst>
              <a:ext uri="{FF2B5EF4-FFF2-40B4-BE49-F238E27FC236}">
                <a16:creationId xmlns:a16="http://schemas.microsoft.com/office/drawing/2014/main" id="{100F3C72-9420-477A-B612-4E4C212A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B68BE-149B-E945-B0A3-2C429128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SOEN - 6441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Advanced Programming Practices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RIS</a:t>
            </a:r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K</a:t>
            </a:r>
            <a:endParaRPr lang="en-US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EF8FB-898F-9F47-9566-063685EA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 Team 12 </a:t>
            </a:r>
          </a:p>
          <a:p>
            <a:endParaRPr lang="en-US" sz="1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782737-D8D1-2448-B265-CD64864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39111"/>
              </p:ext>
            </p:extLst>
          </p:nvPr>
        </p:nvGraphicFramePr>
        <p:xfrm>
          <a:off x="-1" y="5911459"/>
          <a:ext cx="9785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36">
                  <a:extLst>
                    <a:ext uri="{9D8B030D-6E8A-4147-A177-3AD203B41FA5}">
                      <a16:colId xmlns:a16="http://schemas.microsoft.com/office/drawing/2014/main" val="741279563"/>
                    </a:ext>
                  </a:extLst>
                </a:gridCol>
                <a:gridCol w="1186030">
                  <a:extLst>
                    <a:ext uri="{9D8B030D-6E8A-4147-A177-3AD203B41FA5}">
                      <a16:colId xmlns:a16="http://schemas.microsoft.com/office/drawing/2014/main" val="1972835700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3283482621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623313793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2791059539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196954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Richa Sharma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40157660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Manjit Singh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Arunesh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Kumar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39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Manish Sehgal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Nitpreet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Taneja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74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E48-EFDD-5E41-B442-60EBBCC7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FC84-66A0-2346-8251-AB25CC76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User driven creation of map elements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driven Map editor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can create new map or load an existing map for the game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Validation of map before loading map into the game play.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User get option of choosing one option among</a:t>
            </a:r>
          </a:p>
          <a:p>
            <a:pPr lvl="1">
              <a:buFont typeface="Wingdings" pitchFamily="2" charset="2"/>
              <a:buChar char="Ø"/>
            </a:pPr>
            <a:r>
              <a:rPr lang="en-US" sz="1100" b="1" dirty="0">
                <a:latin typeface="Avenir Book" panose="02000503020000020003" pitchFamily="2" charset="0"/>
              </a:rPr>
              <a:t>MAP EDITOR</a:t>
            </a:r>
          </a:p>
          <a:p>
            <a:pPr lvl="1">
              <a:buFont typeface="Wingdings" pitchFamily="2" charset="2"/>
              <a:buChar char="Ø"/>
            </a:pPr>
            <a:r>
              <a:rPr lang="en-US" sz="1100" b="1" dirty="0">
                <a:latin typeface="Avenir Book" panose="02000503020000020003" pitchFamily="2" charset="0"/>
              </a:rPr>
              <a:t>GAME PLAY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Implementation of “Map Editor”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Implementation of ”Game Play”</a:t>
            </a:r>
          </a:p>
        </p:txBody>
      </p:sp>
    </p:spTree>
    <p:extLst>
      <p:ext uri="{BB962C8B-B14F-4D97-AF65-F5344CB8AC3E}">
        <p14:creationId xmlns:p14="http://schemas.microsoft.com/office/powerpoint/2010/main" val="28153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3016-0602-974A-85FA-F84B14F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5F59-A500-A743-BE92-A225728A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Editor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User-driven creation/deletion of map elements: country, continent, and connectivity between countries.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Map Editor commands “</a:t>
            </a:r>
            <a:r>
              <a:rPr lang="en-CA" sz="2000" dirty="0" err="1"/>
              <a:t>editcontinent</a:t>
            </a:r>
            <a:r>
              <a:rPr lang="en-CA" sz="2000" dirty="0"/>
              <a:t>”, “</a:t>
            </a:r>
            <a:r>
              <a:rPr lang="en-CA" sz="2000" dirty="0" err="1"/>
              <a:t>editcountry</a:t>
            </a:r>
            <a:r>
              <a:rPr lang="en-CA" sz="2000" dirty="0"/>
              <a:t>”, “</a:t>
            </a:r>
            <a:r>
              <a:rPr lang="en-CA" sz="2000" dirty="0" err="1"/>
              <a:t>editneighbor</a:t>
            </a:r>
            <a:r>
              <a:rPr lang="en-CA" sz="2000" dirty="0"/>
              <a:t>”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showmap</a:t>
            </a:r>
            <a:r>
              <a:rPr lang="en-CA" sz="2000" dirty="0"/>
              <a:t>” - Display the map as text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savemap</a:t>
            </a:r>
            <a:r>
              <a:rPr lang="en-CA" sz="2000" dirty="0"/>
              <a:t>” - Save a map to a text file</a:t>
            </a: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“</a:t>
            </a:r>
            <a:r>
              <a:rPr lang="en-CA" sz="2000" dirty="0" err="1"/>
              <a:t>editmap</a:t>
            </a:r>
            <a:r>
              <a:rPr lang="en-CA" sz="2000" dirty="0"/>
              <a:t>” – Load an existing map or create a map from scratch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validatemap</a:t>
            </a:r>
            <a:r>
              <a:rPr lang="en-CA" sz="2000" dirty="0"/>
              <a:t>” – Map validation</a:t>
            </a:r>
          </a:p>
        </p:txBody>
      </p:sp>
    </p:spTree>
    <p:extLst>
      <p:ext uri="{BB962C8B-B14F-4D97-AF65-F5344CB8AC3E}">
        <p14:creationId xmlns:p14="http://schemas.microsoft.com/office/powerpoint/2010/main" val="37180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623F-FFAD-9048-8ACC-90C79DA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6001-166D-4A47-B6C5-C7761AE4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Game Play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Implementing and controlling the game phases according to the Warzone</a:t>
            </a:r>
          </a:p>
          <a:p>
            <a:pPr lvl="1">
              <a:buFont typeface="Wingdings" pitchFamily="2" charset="2"/>
              <a:buChar char="v"/>
            </a:pPr>
            <a:r>
              <a:rPr lang="en-CA" sz="2000" dirty="0"/>
              <a:t>“</a:t>
            </a:r>
            <a:r>
              <a:rPr lang="en-CA" sz="2000" dirty="0" err="1"/>
              <a:t>showmap</a:t>
            </a:r>
            <a:r>
              <a:rPr lang="en-CA" sz="2000" dirty="0"/>
              <a:t>”- shows map with all the countries and armies with connectivity and ownership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2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3B9-49DD-2149-80ED-D24CDC87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0C71-4D4B-9A4E-B023-07F742A4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Game Play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User will be asked to ”</a:t>
            </a:r>
            <a:r>
              <a:rPr lang="en-US" sz="1800" dirty="0" err="1"/>
              <a:t>loadmap</a:t>
            </a:r>
            <a:r>
              <a:rPr lang="en-US" sz="1800" dirty="0"/>
              <a:t>” with a filename to begin.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User will create the players using “gameplayer”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Countries will be randomly assigned to players “</a:t>
            </a:r>
            <a:r>
              <a:rPr lang="en-CA" sz="1800" dirty="0" err="1"/>
              <a:t>assigncountries</a:t>
            </a:r>
            <a:r>
              <a:rPr lang="en-CA" sz="1800" dirty="0"/>
              <a:t>”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Players are allocated an initial number of armies, depending on the number of players. 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Issue order phase is called players define the armies in round robin fashion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Armies are reduced in player’s </a:t>
            </a:r>
            <a:r>
              <a:rPr lang="en-CA" sz="1400" dirty="0"/>
              <a:t>reinforcement pool</a:t>
            </a: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Orders are executed in </a:t>
            </a:r>
            <a:r>
              <a:rPr lang="en-CA" sz="1800" dirty="0"/>
              <a:t>execute orders phase i.e. the armies are deployed to the </a:t>
            </a:r>
            <a:r>
              <a:rPr lang="en-CA" sz="1800" dirty="0" err="1"/>
              <a:t>countryID</a:t>
            </a:r>
            <a:r>
              <a:rPr lang="en-CA" sz="1800" dirty="0"/>
              <a:t>.</a:t>
            </a:r>
            <a:endParaRPr lang="en-US" sz="1800" dirty="0"/>
          </a:p>
          <a:p>
            <a:pPr lvl="1">
              <a:buFont typeface="Wingdings" pitchFamily="2" charset="2"/>
              <a:buChar char="v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38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D33-4457-A442-A4A3-79C31034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3395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291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Book</vt:lpstr>
      <vt:lpstr>Avenir Next LT Pro</vt:lpstr>
      <vt:lpstr>Calibri</vt:lpstr>
      <vt:lpstr>Times New Roman</vt:lpstr>
      <vt:lpstr>Wingdings</vt:lpstr>
      <vt:lpstr>AccentBoxVTI</vt:lpstr>
      <vt:lpstr>SOEN - 6441 Advanced Programming Practices RISK</vt:lpstr>
      <vt:lpstr>FEATURES OF BUILD 1</vt:lpstr>
      <vt:lpstr>FEATURES OF BUILD 1</vt:lpstr>
      <vt:lpstr>FEATURES OF BUILD 1</vt:lpstr>
      <vt:lpstr>FEATURES OF BUILD 1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- 6441 Advanced Programming Practices RISK</dc:title>
  <dc:creator>Richa Sharma</dc:creator>
  <cp:lastModifiedBy>Richa Sharma</cp:lastModifiedBy>
  <cp:revision>7</cp:revision>
  <dcterms:created xsi:type="dcterms:W3CDTF">2021-02-24T13:10:14Z</dcterms:created>
  <dcterms:modified xsi:type="dcterms:W3CDTF">2021-02-24T17:36:20Z</dcterms:modified>
</cp:coreProperties>
</file>