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79" r:id="rId4"/>
    <p:sldId id="262" r:id="rId5"/>
    <p:sldId id="261" r:id="rId6"/>
    <p:sldId id="286" r:id="rId7"/>
    <p:sldId id="285" r:id="rId8"/>
    <p:sldId id="277" r:id="rId9"/>
    <p:sldId id="282" r:id="rId10"/>
    <p:sldId id="281" r:id="rId11"/>
    <p:sldId id="280" r:id="rId12"/>
    <p:sldId id="283" r:id="rId13"/>
    <p:sldId id="284" r:id="rId14"/>
    <p:sldId id="278" r:id="rId15"/>
  </p:sldIdLst>
  <p:sldSz cx="9144000" cy="5143500" type="screen16x9"/>
  <p:notesSz cx="6858000" cy="9144000"/>
  <p:embeddedFontLs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Barlow SemiBol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740B1-8C80-440C-A8E7-F857151ED2D0}">
  <a:tblStyle styleId="{57C740B1-8C80-440C-A8E7-F857151ED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028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43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6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80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81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76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27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17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0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57200" y="1985210"/>
            <a:ext cx="7640052" cy="12315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PROGRESS UTS</a:t>
            </a:r>
            <a:br>
              <a:rPr lang="en" sz="4000" dirty="0"/>
            </a:br>
            <a:r>
              <a:rPr lang="en" sz="4000" dirty="0"/>
              <a:t>PRAKTIKUM PEMROGRAMAN BERBASIS WEB</a:t>
            </a:r>
            <a:endParaRPr sz="40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REGISTRASI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yang harus diisi oleh user untuk melakukan pendaftaran terlebih dahulu sebelum mempunyai akun untuk log in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51" y="1385827"/>
            <a:ext cx="3538654" cy="22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LOGIN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selanjutnya setelah user mendaftar atau melakukan registrasi dimana user diminta untuk log in karena telah memiliki akun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36" y="1345581"/>
            <a:ext cx="3535369" cy="22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CONTACT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yang didalamnya terdapat contact person atau pihak yang dapat dihubungi jika ingin mengetahui informasi lebih detail tentang website ini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BB0A9-121F-452C-8186-B355B36F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5" r="1232"/>
          <a:stretch/>
        </p:blipFill>
        <p:spPr>
          <a:xfrm>
            <a:off x="4438100" y="1380912"/>
            <a:ext cx="3532500" cy="22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28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DASHBOARD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setelah user atau pengguna sudah melakukan log in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34BC8-48AA-40C1-8577-F58971F3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00" y="1380912"/>
            <a:ext cx="3535419" cy="2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3840603" y="1960452"/>
            <a:ext cx="5640282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Sekian dan Terimakasih !!!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2781824" y="324157"/>
            <a:ext cx="471385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/>
                </a:solidFill>
              </a:rPr>
              <a:t>KELOMPOK 3</a:t>
            </a:r>
            <a:br>
              <a:rPr lang="en" sz="3500" dirty="0">
                <a:solidFill>
                  <a:schemeClr val="accent1"/>
                </a:solidFill>
              </a:rPr>
            </a:br>
            <a:r>
              <a:rPr lang="en" sz="3500" dirty="0">
                <a:solidFill>
                  <a:schemeClr val="accent1"/>
                </a:solidFill>
              </a:rPr>
              <a:t>KELAS E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001150" y="1375618"/>
            <a:ext cx="7489354" cy="3441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Ni </a:t>
            </a:r>
            <a:r>
              <a:rPr lang="en-US" b="1" dirty="0" err="1"/>
              <a:t>Luh</a:t>
            </a:r>
            <a:r>
              <a:rPr lang="en-US" b="1" dirty="0"/>
              <a:t> </a:t>
            </a:r>
            <a:r>
              <a:rPr lang="en-US" b="1" dirty="0" err="1"/>
              <a:t>Putu</a:t>
            </a:r>
            <a:r>
              <a:rPr lang="en-US" b="1" dirty="0"/>
              <a:t> Dianti Parasmitha Sari     (NIM. 1808561094)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I </a:t>
            </a:r>
            <a:r>
              <a:rPr lang="en-US" b="1" dirty="0" err="1"/>
              <a:t>Gusti</a:t>
            </a:r>
            <a:r>
              <a:rPr lang="en-US" b="1" dirty="0"/>
              <a:t> </a:t>
            </a:r>
            <a:r>
              <a:rPr lang="en-US" b="1" dirty="0" err="1"/>
              <a:t>Ayu</a:t>
            </a:r>
            <a:r>
              <a:rPr lang="en-US" b="1" dirty="0"/>
              <a:t> </a:t>
            </a:r>
            <a:r>
              <a:rPr lang="en-US" b="1" dirty="0" err="1"/>
              <a:t>Nyoman</a:t>
            </a:r>
            <a:r>
              <a:rPr lang="en-US" b="1" dirty="0"/>
              <a:t> Tri </a:t>
            </a:r>
            <a:r>
              <a:rPr lang="en-US" b="1" dirty="0" err="1"/>
              <a:t>Wahyuni</a:t>
            </a:r>
            <a:r>
              <a:rPr lang="en-US" b="1" dirty="0"/>
              <a:t> M.     (NIM. 1808561096)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Komang</a:t>
            </a:r>
            <a:r>
              <a:rPr lang="en-US" b="1" dirty="0"/>
              <a:t> Kumara </a:t>
            </a:r>
            <a:r>
              <a:rPr lang="en-US" b="1" dirty="0" err="1"/>
              <a:t>Saduadnyana</a:t>
            </a:r>
            <a:r>
              <a:rPr lang="en-US" b="1" dirty="0"/>
              <a:t>              (NIM. 1808561103)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Ida </a:t>
            </a:r>
            <a:r>
              <a:rPr lang="en-US" b="1" dirty="0" err="1"/>
              <a:t>Bagus</a:t>
            </a:r>
            <a:r>
              <a:rPr lang="en-US" b="1" dirty="0"/>
              <a:t> </a:t>
            </a:r>
            <a:r>
              <a:rPr lang="en-US" b="1" dirty="0" err="1"/>
              <a:t>Weda</a:t>
            </a:r>
            <a:r>
              <a:rPr lang="en-US" b="1" dirty="0"/>
              <a:t> </a:t>
            </a:r>
            <a:r>
              <a:rPr lang="en-US" b="1" dirty="0" err="1"/>
              <a:t>Baskara</a:t>
            </a:r>
            <a:r>
              <a:rPr lang="en-US" b="1" dirty="0"/>
              <a:t> </a:t>
            </a:r>
            <a:r>
              <a:rPr lang="en-US" b="1" dirty="0" err="1"/>
              <a:t>Adi</a:t>
            </a:r>
            <a:r>
              <a:rPr lang="en-US" b="1" dirty="0"/>
              <a:t> Putra      (NIM. 1808561106)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Gde</a:t>
            </a:r>
            <a:r>
              <a:rPr lang="en-US" b="1" dirty="0"/>
              <a:t> Deva </a:t>
            </a:r>
            <a:r>
              <a:rPr lang="en-US" b="1" dirty="0" err="1"/>
              <a:t>Dimastawan</a:t>
            </a:r>
            <a:r>
              <a:rPr lang="en-US" b="1" dirty="0"/>
              <a:t> </a:t>
            </a:r>
            <a:r>
              <a:rPr lang="en-US" b="1" dirty="0" err="1"/>
              <a:t>Saputra</a:t>
            </a:r>
            <a:r>
              <a:rPr lang="en-US" b="1" dirty="0"/>
              <a:t>              (NIM. 1808561112)</a:t>
            </a: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94266" y="1841277"/>
            <a:ext cx="5706533" cy="12315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APLIKASI WEBSITE</a:t>
            </a:r>
            <a:br>
              <a:rPr lang="en" sz="3000" dirty="0"/>
            </a:br>
            <a:r>
              <a:rPr lang="en" sz="3000" dirty="0"/>
              <a:t>“EFG”</a:t>
            </a:r>
            <a:br>
              <a:rPr lang="en" sz="3000" dirty="0"/>
            </a:br>
            <a:r>
              <a:rPr lang="en" sz="3000" dirty="0"/>
              <a:t> (EDUCATION FOR GRADUATION) 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17" y="-789517"/>
            <a:ext cx="305435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95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810732" y="160350"/>
            <a:ext cx="37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</a:rPr>
              <a:t>Tujuan Aplikasi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087459" y="1518001"/>
            <a:ext cx="7827942" cy="26589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online course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oflline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/daring.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online course yang kami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online course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59" name="Google Shape;559;p19"/>
          <p:cNvSpPr/>
          <p:nvPr/>
        </p:nvSpPr>
        <p:spPr>
          <a:xfrm>
            <a:off x="6541091" y="862525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872182" y="457200"/>
            <a:ext cx="1178041" cy="894158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25746" y="550132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6506467" y="136746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4749397" y="290222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5706728" y="285685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Aplikasi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Website yang kami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57200" y="1985210"/>
            <a:ext cx="7640052" cy="12315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Tampilan Fitur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19688453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164701" y="491534"/>
            <a:ext cx="7489354" cy="41789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Adapun</a:t>
            </a:r>
            <a:r>
              <a:rPr lang="en-US" sz="1400" b="1" dirty="0"/>
              <a:t> </a:t>
            </a:r>
            <a:r>
              <a:rPr lang="en-US" sz="1400" b="1" dirty="0" err="1"/>
              <a:t>fitur-fitur</a:t>
            </a:r>
            <a:r>
              <a:rPr lang="en-US" sz="1400" b="1" dirty="0"/>
              <a:t> yang </a:t>
            </a:r>
            <a:r>
              <a:rPr lang="en-US" sz="1400" b="1" dirty="0" err="1"/>
              <a:t>terdapat</a:t>
            </a:r>
            <a:r>
              <a:rPr lang="en-US" sz="1400" b="1" dirty="0"/>
              <a:t> </a:t>
            </a:r>
            <a:r>
              <a:rPr lang="en-US" sz="1400" b="1" dirty="0" err="1"/>
              <a:t>pada</a:t>
            </a:r>
            <a:r>
              <a:rPr lang="en-US" sz="1400" b="1" dirty="0"/>
              <a:t> website online course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yaitu</a:t>
            </a:r>
            <a:r>
              <a:rPr lang="en-US" sz="1400" b="1" dirty="0"/>
              <a:t> :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4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400" b="1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400"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084187" y="1003609"/>
            <a:ext cx="902670" cy="535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7" name="Oval 6"/>
          <p:cNvSpPr/>
          <p:nvPr/>
        </p:nvSpPr>
        <p:spPr>
          <a:xfrm>
            <a:off x="1619448" y="1761994"/>
            <a:ext cx="1083181" cy="480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</a:t>
            </a:r>
          </a:p>
        </p:txBody>
      </p:sp>
      <p:sp>
        <p:nvSpPr>
          <p:cNvPr id="8" name="Oval 7"/>
          <p:cNvSpPr/>
          <p:nvPr/>
        </p:nvSpPr>
        <p:spPr>
          <a:xfrm>
            <a:off x="6515162" y="1694985"/>
            <a:ext cx="1119707" cy="574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</a:t>
            </a:r>
          </a:p>
        </p:txBody>
      </p:sp>
      <p:sp>
        <p:nvSpPr>
          <p:cNvPr id="9" name="Oval 8"/>
          <p:cNvSpPr/>
          <p:nvPr/>
        </p:nvSpPr>
        <p:spPr>
          <a:xfrm>
            <a:off x="4779259" y="1737047"/>
            <a:ext cx="1176050" cy="5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</a:t>
            </a:r>
          </a:p>
        </p:txBody>
      </p:sp>
      <p:sp>
        <p:nvSpPr>
          <p:cNvPr id="10" name="Oval 9"/>
          <p:cNvSpPr/>
          <p:nvPr/>
        </p:nvSpPr>
        <p:spPr>
          <a:xfrm>
            <a:off x="3352926" y="1716016"/>
            <a:ext cx="1130868" cy="5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CONTACT</a:t>
            </a:r>
          </a:p>
        </p:txBody>
      </p:sp>
      <p:cxnSp>
        <p:nvCxnSpPr>
          <p:cNvPr id="5" name="Straight Connector 4"/>
          <p:cNvCxnSpPr>
            <a:stCxn id="3" idx="4"/>
            <a:endCxn id="7" idx="0"/>
          </p:cNvCxnSpPr>
          <p:nvPr/>
        </p:nvCxnSpPr>
        <p:spPr>
          <a:xfrm flipH="1">
            <a:off x="2161039" y="1538869"/>
            <a:ext cx="2374483" cy="223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4"/>
            <a:endCxn id="10" idx="0"/>
          </p:cNvCxnSpPr>
          <p:nvPr/>
        </p:nvCxnSpPr>
        <p:spPr>
          <a:xfrm flipH="1">
            <a:off x="3918360" y="1538869"/>
            <a:ext cx="617162" cy="177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4"/>
            <a:endCxn id="9" idx="0"/>
          </p:cNvCxnSpPr>
          <p:nvPr/>
        </p:nvCxnSpPr>
        <p:spPr>
          <a:xfrm>
            <a:off x="4535522" y="1538869"/>
            <a:ext cx="831762" cy="19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8" idx="0"/>
          </p:cNvCxnSpPr>
          <p:nvPr/>
        </p:nvCxnSpPr>
        <p:spPr>
          <a:xfrm>
            <a:off x="4535522" y="1538869"/>
            <a:ext cx="2539494" cy="15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68832" y="2898436"/>
            <a:ext cx="1412366" cy="5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DASHBOARD</a:t>
            </a:r>
          </a:p>
        </p:txBody>
      </p:sp>
      <p:cxnSp>
        <p:nvCxnSpPr>
          <p:cNvPr id="22" name="Straight Connector 21"/>
          <p:cNvCxnSpPr>
            <a:stCxn id="8" idx="4"/>
            <a:endCxn id="23" idx="0"/>
          </p:cNvCxnSpPr>
          <p:nvPr/>
        </p:nvCxnSpPr>
        <p:spPr>
          <a:xfrm flipH="1">
            <a:off x="7075015" y="2269957"/>
            <a:ext cx="1" cy="62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51666" y="2670868"/>
            <a:ext cx="1176050" cy="5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</a:t>
            </a:r>
          </a:p>
        </p:txBody>
      </p:sp>
      <p:sp>
        <p:nvSpPr>
          <p:cNvPr id="31" name="Oval 30"/>
          <p:cNvSpPr/>
          <p:nvPr/>
        </p:nvSpPr>
        <p:spPr>
          <a:xfrm>
            <a:off x="4257554" y="3767923"/>
            <a:ext cx="1176050" cy="53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ADMIN</a:t>
            </a:r>
          </a:p>
        </p:txBody>
      </p:sp>
      <p:cxnSp>
        <p:nvCxnSpPr>
          <p:cNvPr id="29" name="Straight Connector 28"/>
          <p:cNvCxnSpPr>
            <a:stCxn id="30" idx="6"/>
            <a:endCxn id="23" idx="2"/>
          </p:cNvCxnSpPr>
          <p:nvPr/>
        </p:nvCxnSpPr>
        <p:spPr>
          <a:xfrm>
            <a:off x="5427716" y="2937323"/>
            <a:ext cx="941116" cy="22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>
            <a:stCxn id="23" idx="2"/>
            <a:endCxn id="31" idx="6"/>
          </p:cNvCxnSpPr>
          <p:nvPr/>
        </p:nvCxnSpPr>
        <p:spPr>
          <a:xfrm flipH="1">
            <a:off x="5433604" y="3164891"/>
            <a:ext cx="935228" cy="86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1590676" y="2519709"/>
            <a:ext cx="1985013" cy="83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Materi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Progress </a:t>
            </a:r>
            <a:r>
              <a:rPr lang="en-US" dirty="0" err="1"/>
              <a:t>Belajar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90676" y="3616764"/>
            <a:ext cx="1985013" cy="83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dirty="0" err="1"/>
              <a:t>Mengontrol</a:t>
            </a:r>
            <a:r>
              <a:rPr lang="en-US" dirty="0"/>
              <a:t> User</a:t>
            </a:r>
          </a:p>
        </p:txBody>
      </p:sp>
      <p:cxnSp>
        <p:nvCxnSpPr>
          <p:cNvPr id="516" name="Straight Connector 515"/>
          <p:cNvCxnSpPr>
            <a:stCxn id="30" idx="2"/>
            <a:endCxn id="514" idx="3"/>
          </p:cNvCxnSpPr>
          <p:nvPr/>
        </p:nvCxnSpPr>
        <p:spPr>
          <a:xfrm flipH="1">
            <a:off x="3575689" y="2937323"/>
            <a:ext cx="675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stCxn id="31" idx="2"/>
            <a:endCxn id="37" idx="3"/>
          </p:cNvCxnSpPr>
          <p:nvPr/>
        </p:nvCxnSpPr>
        <p:spPr>
          <a:xfrm flipH="1">
            <a:off x="3575689" y="4034378"/>
            <a:ext cx="681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8887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997448" y="420150"/>
            <a:ext cx="3246749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HOME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awal saat mengakses website</a:t>
            </a:r>
            <a:endParaRPr lang="e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68" b="1"/>
          <a:stretch/>
        </p:blipFill>
        <p:spPr>
          <a:xfrm>
            <a:off x="4425703" y="1340603"/>
            <a:ext cx="3548888" cy="2283987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20035" y="1241138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Barlow SemiBold"/>
                <a:ea typeface="Barlow SemiBold"/>
                <a:cs typeface="Barlow SemiBold"/>
                <a:sym typeface="Barlow SemiBold"/>
              </a:rPr>
              <a:t>ABOUT 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Merupakan tampilan yang didalamnya terdapat deskripsi dari website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120E0-2151-4CE6-9A45-96FC49097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5" r="436"/>
          <a:stretch/>
        </p:blipFill>
        <p:spPr>
          <a:xfrm>
            <a:off x="4438100" y="1380912"/>
            <a:ext cx="3532501" cy="2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379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SemiBold</vt:lpstr>
      <vt:lpstr>Barlow Light</vt:lpstr>
      <vt:lpstr>Arial</vt:lpstr>
      <vt:lpstr>Calibri</vt:lpstr>
      <vt:lpstr>Times New Roman</vt:lpstr>
      <vt:lpstr>Lodovico template</vt:lpstr>
      <vt:lpstr>PROGRESS UTS PRAKTIKUM PEMROGRAMAN BERBASIS WEB</vt:lpstr>
      <vt:lpstr>KELOMPOK 3 KELAS E</vt:lpstr>
      <vt:lpstr>APLIKASI WEBSITE “EFG”  (EDUCATION FOR GRADUATION) </vt:lpstr>
      <vt:lpstr>Tujuan Aplikasi</vt:lpstr>
      <vt:lpstr>Deskripsi Aplikasi</vt:lpstr>
      <vt:lpstr>Tampilan Fitur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Terimakasih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UTS PRAKTIKUM PEMROGRAMAN BERBASIS WEB</dc:title>
  <dc:creator>Dianti Parasmitha</dc:creator>
  <cp:lastModifiedBy>saduadnyana kumara</cp:lastModifiedBy>
  <cp:revision>21</cp:revision>
  <dcterms:modified xsi:type="dcterms:W3CDTF">2020-11-05T13:22:27Z</dcterms:modified>
</cp:coreProperties>
</file>