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2525-5E1A-4225-9438-C65080D17D85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F893-E089-41C7-B780-3061EFC7B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96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2525-5E1A-4225-9438-C65080D17D85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F893-E089-41C7-B780-3061EFC7B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52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2525-5E1A-4225-9438-C65080D17D85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F893-E089-41C7-B780-3061EFC7B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9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2525-5E1A-4225-9438-C65080D17D85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F893-E089-41C7-B780-3061EFC7B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13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2525-5E1A-4225-9438-C65080D17D85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F893-E089-41C7-B780-3061EFC7B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45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2525-5E1A-4225-9438-C65080D17D85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F893-E089-41C7-B780-3061EFC7B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74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2525-5E1A-4225-9438-C65080D17D85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F893-E089-41C7-B780-3061EFC7B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79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2525-5E1A-4225-9438-C65080D17D85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F893-E089-41C7-B780-3061EFC7B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6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2525-5E1A-4225-9438-C65080D17D85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F893-E089-41C7-B780-3061EFC7B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93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2525-5E1A-4225-9438-C65080D17D85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F893-E089-41C7-B780-3061EFC7B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95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2525-5E1A-4225-9438-C65080D17D85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F893-E089-41C7-B780-3061EFC7B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06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2525-5E1A-4225-9438-C65080D17D85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DF893-E089-41C7-B780-3061EFC7B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09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/>
            </a:r>
            <a:br>
              <a:rPr lang="en-IN" b="1" u="sng" dirty="0" smtClean="0"/>
            </a:br>
            <a:r>
              <a:rPr lang="en-IN" b="1" u="sng" dirty="0" smtClean="0"/>
              <a:t>Clustering </a:t>
            </a:r>
            <a:r>
              <a:rPr lang="en-IN" b="1" u="sng" dirty="0"/>
              <a:t>of Chennai Neighbourhoods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 S Kumarasamy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94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Chennai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/>
              <a:t>Chennai is the capital of Tamilnadu, a southern state in India. </a:t>
            </a:r>
            <a:endParaRPr lang="en-IN" dirty="0"/>
          </a:p>
          <a:p>
            <a:r>
              <a:rPr lang="en-IN" b="1" dirty="0"/>
              <a:t>According to the 2011 Indian census, </a:t>
            </a:r>
            <a:r>
              <a:rPr lang="en-IN" dirty="0"/>
              <a:t>it is 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the sixth-most populous city and fourth-most populous urban agglomeration in India. The city together with the adjoining regions constitutes the Chennai Metropolitan Area, which is the 36th-largest urban area by population in the world.  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As part of this project, we will be analysing the Chennai neighbourhood by taking the Chennai neighbourhood data from Wikipedia and scrapping the data for further analysis.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By using Four square API, the geographic data will also be taken and it will be merged with scrapped Wikipedia data on neighbourhoods. 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Once it is done, clustering the neighbourhood data using K-Means clustering Algorithm will be carried out.. Finally these clusters help the various stake holders to establish their businesses, to sell the houses so 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54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These are the sources from which the data will be taken:</a:t>
            </a:r>
          </a:p>
          <a:p>
            <a:pPr lvl="0"/>
            <a:r>
              <a:rPr lang="en-IN" dirty="0"/>
              <a:t>From the Wikipedia page about the Chennai neighbourhoods</a:t>
            </a:r>
          </a:p>
          <a:p>
            <a:pPr lvl="0"/>
            <a:r>
              <a:rPr lang="en-IN" dirty="0"/>
              <a:t>From the four square API about the Geographic data </a:t>
            </a:r>
          </a:p>
          <a:p>
            <a:pPr lvl="0"/>
            <a:r>
              <a:rPr lang="en-IN" dirty="0" smtClean="0"/>
              <a:t>Clustering </a:t>
            </a:r>
            <a:r>
              <a:rPr lang="en-IN" dirty="0"/>
              <a:t>the Chennai neighbourhood using K-Means clustering Algorithm 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82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Chennai Map 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10" y="1717965"/>
            <a:ext cx="7148180" cy="4290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576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From the Wikipedia page , the neighbourhood data is taken </a:t>
            </a:r>
          </a:p>
          <a:p>
            <a:pPr lvl="0"/>
            <a:r>
              <a:rPr lang="en-IN" dirty="0"/>
              <a:t>From the four square API about the Geographic data is taken and merged with neighbourhood data </a:t>
            </a:r>
          </a:p>
          <a:p>
            <a:pPr lvl="0"/>
            <a:r>
              <a:rPr lang="en-IN" dirty="0"/>
              <a:t>Clustering the Chennai neighbourhood using K-Means clustering Algorithm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32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entire neighbourhood is clustered into 5 clusters using K-Means clustering algorithm </a:t>
            </a:r>
          </a:p>
          <a:p>
            <a:r>
              <a:rPr lang="en-IN" dirty="0"/>
              <a:t>From the cluster information, we can conclude that the North west region of the Chennai neighbourhood will find more activities with respect to Infrastructure development, institutions and shopping places.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9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147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Clustering of Chennai Neighbourhoods  </vt:lpstr>
      <vt:lpstr>Chennai </vt:lpstr>
      <vt:lpstr>Data </vt:lpstr>
      <vt:lpstr>Chennai Map </vt:lpstr>
      <vt:lpstr>Methodology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Clustering of Chennai Neighbourhoods  </dc:title>
  <dc:creator>admin</dc:creator>
  <cp:lastModifiedBy>admin</cp:lastModifiedBy>
  <cp:revision>1</cp:revision>
  <dcterms:created xsi:type="dcterms:W3CDTF">2020-11-23T06:27:19Z</dcterms:created>
  <dcterms:modified xsi:type="dcterms:W3CDTF">2020-11-23T06:31:47Z</dcterms:modified>
</cp:coreProperties>
</file>