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7" r:id="rId3"/>
    <p:sldMasterId id="2147483689" r:id="rId4"/>
  </p:sldMasterIdLst>
  <p:sldIdLst>
    <p:sldId id="256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0AE2E15-9FAD-42F3-A681-163AC8F89657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C6D1047-551A-4D4B-BF14-B7DA4B51D859}"/>
              </a:ext>
            </a:extLst>
          </p:cNvPr>
          <p:cNvSpPr/>
          <p:nvPr/>
        </p:nvSpPr>
        <p:spPr>
          <a:xfrm flipH="1">
            <a:off x="3267075" y="-3"/>
            <a:ext cx="8924924" cy="68579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A053C9-80D3-4933-98CB-8A3024C73324}"/>
              </a:ext>
            </a:extLst>
          </p:cNvPr>
          <p:cNvSpPr/>
          <p:nvPr/>
        </p:nvSpPr>
        <p:spPr>
          <a:xfrm flipH="1">
            <a:off x="4064000" y="-1"/>
            <a:ext cx="8128000" cy="68579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3203-C113-4C39-AEA1-70C0AECA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789" y="295741"/>
            <a:ext cx="4739340" cy="2882434"/>
          </a:xfrm>
        </p:spPr>
        <p:txBody>
          <a:bodyPr anchor="b"/>
          <a:lstStyle>
            <a:lvl1pPr algn="ctr">
              <a:defRPr sz="6000" b="1">
                <a:solidFill>
                  <a:srgbClr val="0725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8CAC-B319-4AC0-9B8F-5E3C1D10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0" y="4442614"/>
            <a:ext cx="4114800" cy="138668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F75-3117-4C13-A2FD-32D6701C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ED3F-F847-4183-806E-CCCE505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3BE-89D0-4A81-B30B-21BFB939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6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ED41-41FD-4A62-B59A-5754FF0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9B67-CA6E-4191-84CF-6B2EB860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82BF-D19D-4BCA-B62B-1315996E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FAAB-CC90-4E2D-8622-8ED9946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F98C-EDB7-4219-BD60-5066090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4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894B-9FFD-4DBD-A479-196C8D067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E663-B801-4719-91D6-2723EADE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78BE-131A-44FF-AEDC-61218740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228C-387F-4E93-8BC3-7D8F9B67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D56C-E274-4762-97CD-59AF2505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3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igned by Presentation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F7946E-6D9D-4776-9150-C5B265FD8AD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471F771-3089-48C4-B056-7F79D22B7CE0}"/>
              </a:ext>
            </a:extLst>
          </p:cNvPr>
          <p:cNvSpPr/>
          <p:nvPr/>
        </p:nvSpPr>
        <p:spPr>
          <a:xfrm flipH="1">
            <a:off x="3267075" y="-3"/>
            <a:ext cx="8924924" cy="68579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0FE9B68-DEB8-453C-A6E0-350E383D310C}"/>
              </a:ext>
            </a:extLst>
          </p:cNvPr>
          <p:cNvSpPr/>
          <p:nvPr/>
        </p:nvSpPr>
        <p:spPr>
          <a:xfrm flipH="1">
            <a:off x="4064000" y="-1"/>
            <a:ext cx="8128000" cy="68579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818414"/>
            <a:ext cx="6728177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" y="1737181"/>
            <a:ext cx="6096000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52020" y="1298591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72544"/>
                  </a:solidFill>
                  <a:effectLst/>
                </a:rPr>
                <a:t>Designed</a:t>
              </a:r>
              <a:r>
                <a:rPr lang="en-US" baseline="0" dirty="0">
                  <a:solidFill>
                    <a:srgbClr val="072544"/>
                  </a:solidFill>
                  <a:effectLst/>
                </a:rPr>
                <a:t> with         by</a:t>
              </a:r>
              <a:endParaRPr lang="en-US" dirty="0">
                <a:solidFill>
                  <a:srgbClr val="072544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725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B582FC-016E-4E5C-939C-242F510434BF}"/>
              </a:ext>
            </a:extLst>
          </p:cNvPr>
          <p:cNvSpPr txBox="1"/>
          <p:nvPr/>
        </p:nvSpPr>
        <p:spPr>
          <a:xfrm>
            <a:off x="7201862" y="5039586"/>
            <a:ext cx="397490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2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020886"/>
            <a:ext cx="73152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500561"/>
            <a:ext cx="73152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264-51AE-499D-91E4-B1565B7B4E83}"/>
              </a:ext>
            </a:extLst>
          </p:cNvPr>
          <p:cNvSpPr/>
          <p:nvPr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35FD3B-FBE5-44E9-BBF4-9E007723483E}"/>
              </a:ext>
            </a:extLst>
          </p:cNvPr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CC6692-B38B-4A02-8EC9-93C82F5D3184}"/>
                </a:ext>
              </a:extLst>
            </p:cNvPr>
            <p:cNvSpPr txBox="1"/>
            <p:nvPr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538AB-9CC3-4B07-AFF6-95FB04B3C147}"/>
                </a:ext>
              </a:extLst>
            </p:cNvPr>
            <p:cNvSpPr txBox="1"/>
            <p:nvPr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808671-6F65-4D45-8A57-AA26FC7D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76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919396B-2D2B-431E-8D23-106A6638FFC2}"/>
              </a:ext>
            </a:extLst>
          </p:cNvPr>
          <p:cNvGrpSpPr/>
          <p:nvPr/>
        </p:nvGrpSpPr>
        <p:grpSpPr>
          <a:xfrm>
            <a:off x="0" y="0"/>
            <a:ext cx="7465423" cy="6858000"/>
            <a:chOff x="0" y="0"/>
            <a:chExt cx="7465423" cy="6858000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22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018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744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760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A95459-736C-4831-BB9D-866DD3C1F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132201" cy="6858000"/>
            </a:xfrm>
            <a:custGeom>
              <a:avLst/>
              <a:gdLst>
                <a:gd name="connsiteX0" fmla="*/ 0 w 6132201"/>
                <a:gd name="connsiteY0" fmla="*/ 0 h 6858000"/>
                <a:gd name="connsiteX1" fmla="*/ 3581401 w 6132201"/>
                <a:gd name="connsiteY1" fmla="*/ 0 h 6858000"/>
                <a:gd name="connsiteX2" fmla="*/ 3997194 w 6132201"/>
                <a:gd name="connsiteY2" fmla="*/ 0 h 6858000"/>
                <a:gd name="connsiteX3" fmla="*/ 4240463 w 6132201"/>
                <a:gd name="connsiteY3" fmla="*/ 0 h 6858000"/>
                <a:gd name="connsiteX4" fmla="*/ 4457922 w 6132201"/>
                <a:gd name="connsiteY4" fmla="*/ 0 h 6858000"/>
                <a:gd name="connsiteX5" fmla="*/ 5088349 w 6132201"/>
                <a:gd name="connsiteY5" fmla="*/ 0 h 6858000"/>
                <a:gd name="connsiteX6" fmla="*/ 5014484 w 6132201"/>
                <a:gd name="connsiteY6" fmla="*/ 560223 h 6858000"/>
                <a:gd name="connsiteX7" fmla="*/ 5020726 w 6132201"/>
                <a:gd name="connsiteY7" fmla="*/ 928977 h 6858000"/>
                <a:gd name="connsiteX8" fmla="*/ 4848548 w 6132201"/>
                <a:gd name="connsiteY8" fmla="*/ 2708334 h 6858000"/>
                <a:gd name="connsiteX9" fmla="*/ 6009580 w 6132201"/>
                <a:gd name="connsiteY9" fmla="*/ 4502465 h 6858000"/>
                <a:gd name="connsiteX10" fmla="*/ 6131821 w 6132201"/>
                <a:gd name="connsiteY10" fmla="*/ 5460398 h 6858000"/>
                <a:gd name="connsiteX11" fmla="*/ 5912307 w 6132201"/>
                <a:gd name="connsiteY11" fmla="*/ 6858000 h 6858000"/>
                <a:gd name="connsiteX12" fmla="*/ 4457922 w 6132201"/>
                <a:gd name="connsiteY12" fmla="*/ 6858000 h 6858000"/>
                <a:gd name="connsiteX13" fmla="*/ 4240463 w 6132201"/>
                <a:gd name="connsiteY13" fmla="*/ 6858000 h 6858000"/>
                <a:gd name="connsiteX14" fmla="*/ 3997194 w 6132201"/>
                <a:gd name="connsiteY14" fmla="*/ 6858000 h 6858000"/>
                <a:gd name="connsiteX15" fmla="*/ 3581401 w 6132201"/>
                <a:gd name="connsiteY15" fmla="*/ 6858000 h 6858000"/>
                <a:gd name="connsiteX16" fmla="*/ 0 w 6132201"/>
                <a:gd name="connsiteY1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32201" h="6858000">
                  <a:moveTo>
                    <a:pt x="0" y="0"/>
                  </a:moveTo>
                  <a:lnTo>
                    <a:pt x="3581401" y="0"/>
                  </a:lnTo>
                  <a:lnTo>
                    <a:pt x="3997194" y="0"/>
                  </a:lnTo>
                  <a:lnTo>
                    <a:pt x="4240463" y="0"/>
                  </a:lnTo>
                  <a:lnTo>
                    <a:pt x="4457922" y="0"/>
                  </a:lnTo>
                  <a:lnTo>
                    <a:pt x="5088349" y="0"/>
                  </a:lnTo>
                  <a:cubicBezTo>
                    <a:pt x="5045694" y="183786"/>
                    <a:pt x="5020726" y="372891"/>
                    <a:pt x="5014484" y="560223"/>
                  </a:cubicBezTo>
                  <a:cubicBezTo>
                    <a:pt x="5010322" y="683732"/>
                    <a:pt x="5012923" y="806650"/>
                    <a:pt x="5020726" y="928977"/>
                  </a:cubicBezTo>
                  <a:cubicBezTo>
                    <a:pt x="4761158" y="1510474"/>
                    <a:pt x="4673249" y="2117382"/>
                    <a:pt x="4848548" y="2708334"/>
                  </a:cubicBezTo>
                  <a:cubicBezTo>
                    <a:pt x="5037892" y="3347153"/>
                    <a:pt x="5516453" y="3925695"/>
                    <a:pt x="6009580" y="4502465"/>
                  </a:cubicBezTo>
                  <a:cubicBezTo>
                    <a:pt x="6080844" y="4816260"/>
                    <a:pt x="6126619" y="5135375"/>
                    <a:pt x="6131821" y="5460398"/>
                  </a:cubicBezTo>
                  <a:cubicBezTo>
                    <a:pt x="6138583" y="5944388"/>
                    <a:pt x="6054835" y="6409468"/>
                    <a:pt x="5912307" y="6858000"/>
                  </a:cubicBezTo>
                  <a:lnTo>
                    <a:pt x="4457922" y="6858000"/>
                  </a:lnTo>
                  <a:lnTo>
                    <a:pt x="4240463" y="6858000"/>
                  </a:lnTo>
                  <a:lnTo>
                    <a:pt x="3997194" y="6858000"/>
                  </a:lnTo>
                  <a:lnTo>
                    <a:pt x="35814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200" y="2038351"/>
            <a:ext cx="5221599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200" y="4518026"/>
            <a:ext cx="522159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78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D3A9B4-8BC2-4BE1-849F-1873A64C75BF}"/>
              </a:ext>
            </a:extLst>
          </p:cNvPr>
          <p:cNvGrpSpPr/>
          <p:nvPr/>
        </p:nvGrpSpPr>
        <p:grpSpPr>
          <a:xfrm>
            <a:off x="1" y="0"/>
            <a:ext cx="8789397" cy="6858000"/>
            <a:chOff x="1" y="0"/>
            <a:chExt cx="8789397" cy="6858000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397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993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719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2735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4D0AB1-240C-4DE1-8B72-031F717AB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7456175" cy="6858000"/>
            </a:xfrm>
            <a:custGeom>
              <a:avLst/>
              <a:gdLst>
                <a:gd name="connsiteX0" fmla="*/ 0 w 7456175"/>
                <a:gd name="connsiteY0" fmla="*/ 0 h 6858000"/>
                <a:gd name="connsiteX1" fmla="*/ 1323974 w 7456175"/>
                <a:gd name="connsiteY1" fmla="*/ 0 h 6858000"/>
                <a:gd name="connsiteX2" fmla="*/ 3049581 w 7456175"/>
                <a:gd name="connsiteY2" fmla="*/ 0 h 6858000"/>
                <a:gd name="connsiteX3" fmla="*/ 3403631 w 7456175"/>
                <a:gd name="connsiteY3" fmla="*/ 0 h 6858000"/>
                <a:gd name="connsiteX4" fmla="*/ 3610776 w 7456175"/>
                <a:gd name="connsiteY4" fmla="*/ 0 h 6858000"/>
                <a:gd name="connsiteX5" fmla="*/ 3795943 w 7456175"/>
                <a:gd name="connsiteY5" fmla="*/ 0 h 6858000"/>
                <a:gd name="connsiteX6" fmla="*/ 4332755 w 7456175"/>
                <a:gd name="connsiteY6" fmla="*/ 0 h 6858000"/>
                <a:gd name="connsiteX7" fmla="*/ 4905375 w 7456175"/>
                <a:gd name="connsiteY7" fmla="*/ 0 h 6858000"/>
                <a:gd name="connsiteX8" fmla="*/ 5321168 w 7456175"/>
                <a:gd name="connsiteY8" fmla="*/ 0 h 6858000"/>
                <a:gd name="connsiteX9" fmla="*/ 5564437 w 7456175"/>
                <a:gd name="connsiteY9" fmla="*/ 0 h 6858000"/>
                <a:gd name="connsiteX10" fmla="*/ 5781896 w 7456175"/>
                <a:gd name="connsiteY10" fmla="*/ 0 h 6858000"/>
                <a:gd name="connsiteX11" fmla="*/ 6412323 w 7456175"/>
                <a:gd name="connsiteY11" fmla="*/ 0 h 6858000"/>
                <a:gd name="connsiteX12" fmla="*/ 6338458 w 7456175"/>
                <a:gd name="connsiteY12" fmla="*/ 560223 h 6858000"/>
                <a:gd name="connsiteX13" fmla="*/ 6344700 w 7456175"/>
                <a:gd name="connsiteY13" fmla="*/ 928977 h 6858000"/>
                <a:gd name="connsiteX14" fmla="*/ 6172522 w 7456175"/>
                <a:gd name="connsiteY14" fmla="*/ 2708334 h 6858000"/>
                <a:gd name="connsiteX15" fmla="*/ 7333554 w 7456175"/>
                <a:gd name="connsiteY15" fmla="*/ 4502465 h 6858000"/>
                <a:gd name="connsiteX16" fmla="*/ 7455795 w 7456175"/>
                <a:gd name="connsiteY16" fmla="*/ 5460398 h 6858000"/>
                <a:gd name="connsiteX17" fmla="*/ 7236281 w 7456175"/>
                <a:gd name="connsiteY17" fmla="*/ 6858000 h 6858000"/>
                <a:gd name="connsiteX18" fmla="*/ 5781896 w 7456175"/>
                <a:gd name="connsiteY18" fmla="*/ 6858000 h 6858000"/>
                <a:gd name="connsiteX19" fmla="*/ 5564437 w 7456175"/>
                <a:gd name="connsiteY19" fmla="*/ 6858000 h 6858000"/>
                <a:gd name="connsiteX20" fmla="*/ 5321168 w 7456175"/>
                <a:gd name="connsiteY20" fmla="*/ 6858000 h 6858000"/>
                <a:gd name="connsiteX21" fmla="*/ 5034359 w 7456175"/>
                <a:gd name="connsiteY21" fmla="*/ 6858000 h 6858000"/>
                <a:gd name="connsiteX22" fmla="*/ 4905375 w 7456175"/>
                <a:gd name="connsiteY22" fmla="*/ 6858000 h 6858000"/>
                <a:gd name="connsiteX23" fmla="*/ 3795943 w 7456175"/>
                <a:gd name="connsiteY23" fmla="*/ 6858000 h 6858000"/>
                <a:gd name="connsiteX24" fmla="*/ 3610776 w 7456175"/>
                <a:gd name="connsiteY24" fmla="*/ 6858000 h 6858000"/>
                <a:gd name="connsiteX25" fmla="*/ 3403631 w 7456175"/>
                <a:gd name="connsiteY25" fmla="*/ 6858000 h 6858000"/>
                <a:gd name="connsiteX26" fmla="*/ 3049581 w 7456175"/>
                <a:gd name="connsiteY26" fmla="*/ 6858000 h 6858000"/>
                <a:gd name="connsiteX27" fmla="*/ 1323974 w 7456175"/>
                <a:gd name="connsiteY27" fmla="*/ 6858000 h 6858000"/>
                <a:gd name="connsiteX28" fmla="*/ 0 w 7456175"/>
                <a:gd name="connsiteY2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56175" h="6858000">
                  <a:moveTo>
                    <a:pt x="0" y="0"/>
                  </a:moveTo>
                  <a:lnTo>
                    <a:pt x="1323974" y="0"/>
                  </a:lnTo>
                  <a:lnTo>
                    <a:pt x="3049581" y="0"/>
                  </a:lnTo>
                  <a:lnTo>
                    <a:pt x="3403631" y="0"/>
                  </a:lnTo>
                  <a:lnTo>
                    <a:pt x="3610776" y="0"/>
                  </a:lnTo>
                  <a:lnTo>
                    <a:pt x="3795943" y="0"/>
                  </a:lnTo>
                  <a:lnTo>
                    <a:pt x="4332755" y="0"/>
                  </a:lnTo>
                  <a:lnTo>
                    <a:pt x="4905375" y="0"/>
                  </a:lnTo>
                  <a:lnTo>
                    <a:pt x="5321168" y="0"/>
                  </a:lnTo>
                  <a:lnTo>
                    <a:pt x="5564437" y="0"/>
                  </a:lnTo>
                  <a:lnTo>
                    <a:pt x="5781896" y="0"/>
                  </a:lnTo>
                  <a:lnTo>
                    <a:pt x="6412323" y="0"/>
                  </a:lnTo>
                  <a:cubicBezTo>
                    <a:pt x="6369668" y="183786"/>
                    <a:pt x="6344700" y="372891"/>
                    <a:pt x="6338458" y="560223"/>
                  </a:cubicBezTo>
                  <a:cubicBezTo>
                    <a:pt x="6334296" y="683732"/>
                    <a:pt x="6336897" y="806650"/>
                    <a:pt x="6344700" y="928977"/>
                  </a:cubicBezTo>
                  <a:cubicBezTo>
                    <a:pt x="6085132" y="1510474"/>
                    <a:pt x="5997223" y="2117382"/>
                    <a:pt x="6172522" y="2708334"/>
                  </a:cubicBezTo>
                  <a:cubicBezTo>
                    <a:pt x="6361866" y="3347153"/>
                    <a:pt x="6840427" y="3925695"/>
                    <a:pt x="7333554" y="4502465"/>
                  </a:cubicBezTo>
                  <a:cubicBezTo>
                    <a:pt x="7404818" y="4816260"/>
                    <a:pt x="7450593" y="5135375"/>
                    <a:pt x="7455795" y="5460398"/>
                  </a:cubicBezTo>
                  <a:cubicBezTo>
                    <a:pt x="7462557" y="5944388"/>
                    <a:pt x="7378809" y="6409468"/>
                    <a:pt x="7236281" y="6858000"/>
                  </a:cubicBezTo>
                  <a:lnTo>
                    <a:pt x="5781896" y="6858000"/>
                  </a:lnTo>
                  <a:lnTo>
                    <a:pt x="5564437" y="6858000"/>
                  </a:lnTo>
                  <a:lnTo>
                    <a:pt x="5321168" y="6858000"/>
                  </a:lnTo>
                  <a:lnTo>
                    <a:pt x="5034359" y="6858000"/>
                  </a:lnTo>
                  <a:lnTo>
                    <a:pt x="4905375" y="6858000"/>
                  </a:lnTo>
                  <a:lnTo>
                    <a:pt x="3795943" y="6858000"/>
                  </a:lnTo>
                  <a:lnTo>
                    <a:pt x="3610776" y="6858000"/>
                  </a:lnTo>
                  <a:lnTo>
                    <a:pt x="3403631" y="6858000"/>
                  </a:lnTo>
                  <a:lnTo>
                    <a:pt x="3049581" y="6858000"/>
                  </a:lnTo>
                  <a:lnTo>
                    <a:pt x="1323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1193005"/>
            <a:ext cx="5569742" cy="2387600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3672680"/>
            <a:ext cx="55697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C054B0-8E97-41E7-ACAF-7BC756D319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3341" y="0"/>
            <a:ext cx="5848659" cy="6858000"/>
          </a:xfrm>
          <a:custGeom>
            <a:avLst/>
            <a:gdLst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356143 w 5848659"/>
              <a:gd name="connsiteY12" fmla="*/ 3711930 h 6858000"/>
              <a:gd name="connsiteX13" fmla="*/ 455387 w 5848659"/>
              <a:gd name="connsiteY13" fmla="*/ 3848436 h 6858000"/>
              <a:gd name="connsiteX14" fmla="*/ 990555 w 5848659"/>
              <a:gd name="connsiteY14" fmla="*/ 4500563 h 6858000"/>
              <a:gd name="connsiteX15" fmla="*/ 523059 w 5848659"/>
              <a:gd name="connsiteY15" fmla="*/ 3016211 h 6858000"/>
              <a:gd name="connsiteX16" fmla="*/ 25595 w 5848659"/>
              <a:gd name="connsiteY16" fmla="*/ 1198393 h 6858000"/>
              <a:gd name="connsiteX17" fmla="*/ 0 w 5848659"/>
              <a:gd name="connsiteY17" fmla="*/ 932318 h 6858000"/>
              <a:gd name="connsiteX18" fmla="*/ 1359 w 5848659"/>
              <a:gd name="connsiteY18" fmla="*/ 928977 h 6858000"/>
              <a:gd name="connsiteX19" fmla="*/ 1286 w 5848659"/>
              <a:gd name="connsiteY19" fmla="*/ 927223 h 6858000"/>
              <a:gd name="connsiteX20" fmla="*/ 116461 w 5848659"/>
              <a:gd name="connsiteY20" fmla="*/ 691997 h 6858000"/>
              <a:gd name="connsiteX21" fmla="*/ 568378 w 5848659"/>
              <a:gd name="connsiteY21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455387 w 5848659"/>
              <a:gd name="connsiteY12" fmla="*/ 3848436 h 6858000"/>
              <a:gd name="connsiteX13" fmla="*/ 990555 w 5848659"/>
              <a:gd name="connsiteY13" fmla="*/ 4500563 h 6858000"/>
              <a:gd name="connsiteX14" fmla="*/ 523059 w 5848659"/>
              <a:gd name="connsiteY14" fmla="*/ 3016211 h 6858000"/>
              <a:gd name="connsiteX15" fmla="*/ 25595 w 5848659"/>
              <a:gd name="connsiteY15" fmla="*/ 1198393 h 6858000"/>
              <a:gd name="connsiteX16" fmla="*/ 0 w 5848659"/>
              <a:gd name="connsiteY16" fmla="*/ 932318 h 6858000"/>
              <a:gd name="connsiteX17" fmla="*/ 1359 w 5848659"/>
              <a:gd name="connsiteY17" fmla="*/ 928977 h 6858000"/>
              <a:gd name="connsiteX18" fmla="*/ 1286 w 5848659"/>
              <a:gd name="connsiteY18" fmla="*/ 927223 h 6858000"/>
              <a:gd name="connsiteX19" fmla="*/ 116461 w 5848659"/>
              <a:gd name="connsiteY19" fmla="*/ 691997 h 6858000"/>
              <a:gd name="connsiteX20" fmla="*/ 568378 w 5848659"/>
              <a:gd name="connsiteY20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990555 w 5848659"/>
              <a:gd name="connsiteY12" fmla="*/ 4500563 h 6858000"/>
              <a:gd name="connsiteX13" fmla="*/ 523059 w 5848659"/>
              <a:gd name="connsiteY13" fmla="*/ 3016211 h 6858000"/>
              <a:gd name="connsiteX14" fmla="*/ 25595 w 5848659"/>
              <a:gd name="connsiteY14" fmla="*/ 1198393 h 6858000"/>
              <a:gd name="connsiteX15" fmla="*/ 0 w 5848659"/>
              <a:gd name="connsiteY15" fmla="*/ 932318 h 6858000"/>
              <a:gd name="connsiteX16" fmla="*/ 1359 w 5848659"/>
              <a:gd name="connsiteY16" fmla="*/ 928977 h 6858000"/>
              <a:gd name="connsiteX17" fmla="*/ 1286 w 5848659"/>
              <a:gd name="connsiteY17" fmla="*/ 927223 h 6858000"/>
              <a:gd name="connsiteX18" fmla="*/ 116461 w 5848659"/>
              <a:gd name="connsiteY18" fmla="*/ 691997 h 6858000"/>
              <a:gd name="connsiteX19" fmla="*/ 568378 w 5848659"/>
              <a:gd name="connsiteY19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990555 w 5848659"/>
              <a:gd name="connsiteY11" fmla="*/ 4500563 h 6858000"/>
              <a:gd name="connsiteX12" fmla="*/ 523059 w 5848659"/>
              <a:gd name="connsiteY12" fmla="*/ 3016211 h 6858000"/>
              <a:gd name="connsiteX13" fmla="*/ 25595 w 5848659"/>
              <a:gd name="connsiteY13" fmla="*/ 1198393 h 6858000"/>
              <a:gd name="connsiteX14" fmla="*/ 0 w 5848659"/>
              <a:gd name="connsiteY14" fmla="*/ 932318 h 6858000"/>
              <a:gd name="connsiteX15" fmla="*/ 1359 w 5848659"/>
              <a:gd name="connsiteY15" fmla="*/ 928977 h 6858000"/>
              <a:gd name="connsiteX16" fmla="*/ 1286 w 5848659"/>
              <a:gd name="connsiteY16" fmla="*/ 927223 h 6858000"/>
              <a:gd name="connsiteX17" fmla="*/ 116461 w 5848659"/>
              <a:gd name="connsiteY17" fmla="*/ 691997 h 6858000"/>
              <a:gd name="connsiteX18" fmla="*/ 568378 w 5848659"/>
              <a:gd name="connsiteY18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990213 w 5848659"/>
              <a:gd name="connsiteY9" fmla="*/ 4502465 h 6858000"/>
              <a:gd name="connsiteX10" fmla="*/ 990555 w 5848659"/>
              <a:gd name="connsiteY10" fmla="*/ 4500563 h 6858000"/>
              <a:gd name="connsiteX11" fmla="*/ 523059 w 5848659"/>
              <a:gd name="connsiteY11" fmla="*/ 3016211 h 6858000"/>
              <a:gd name="connsiteX12" fmla="*/ 25595 w 5848659"/>
              <a:gd name="connsiteY12" fmla="*/ 1198393 h 6858000"/>
              <a:gd name="connsiteX13" fmla="*/ 0 w 5848659"/>
              <a:gd name="connsiteY13" fmla="*/ 932318 h 6858000"/>
              <a:gd name="connsiteX14" fmla="*/ 1359 w 5848659"/>
              <a:gd name="connsiteY14" fmla="*/ 928977 h 6858000"/>
              <a:gd name="connsiteX15" fmla="*/ 1286 w 5848659"/>
              <a:gd name="connsiteY15" fmla="*/ 927223 h 6858000"/>
              <a:gd name="connsiteX16" fmla="*/ 116461 w 5848659"/>
              <a:gd name="connsiteY16" fmla="*/ 691997 h 6858000"/>
              <a:gd name="connsiteX17" fmla="*/ 568378 w 5848659"/>
              <a:gd name="connsiteY17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990213 w 5848659"/>
              <a:gd name="connsiteY8" fmla="*/ 4502465 h 6858000"/>
              <a:gd name="connsiteX9" fmla="*/ 990555 w 5848659"/>
              <a:gd name="connsiteY9" fmla="*/ 4500563 h 6858000"/>
              <a:gd name="connsiteX10" fmla="*/ 523059 w 5848659"/>
              <a:gd name="connsiteY10" fmla="*/ 3016211 h 6858000"/>
              <a:gd name="connsiteX11" fmla="*/ 25595 w 5848659"/>
              <a:gd name="connsiteY11" fmla="*/ 1198393 h 6858000"/>
              <a:gd name="connsiteX12" fmla="*/ 0 w 5848659"/>
              <a:gd name="connsiteY12" fmla="*/ 932318 h 6858000"/>
              <a:gd name="connsiteX13" fmla="*/ 1359 w 5848659"/>
              <a:gd name="connsiteY13" fmla="*/ 928977 h 6858000"/>
              <a:gd name="connsiteX14" fmla="*/ 1286 w 5848659"/>
              <a:gd name="connsiteY14" fmla="*/ 927223 h 6858000"/>
              <a:gd name="connsiteX15" fmla="*/ 116461 w 5848659"/>
              <a:gd name="connsiteY15" fmla="*/ 691997 h 6858000"/>
              <a:gd name="connsiteX16" fmla="*/ 568378 w 5848659"/>
              <a:gd name="connsiteY16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990213 w 5848659"/>
              <a:gd name="connsiteY7" fmla="*/ 4502465 h 6858000"/>
              <a:gd name="connsiteX8" fmla="*/ 990555 w 5848659"/>
              <a:gd name="connsiteY8" fmla="*/ 4500563 h 6858000"/>
              <a:gd name="connsiteX9" fmla="*/ 523059 w 5848659"/>
              <a:gd name="connsiteY9" fmla="*/ 3016211 h 6858000"/>
              <a:gd name="connsiteX10" fmla="*/ 25595 w 5848659"/>
              <a:gd name="connsiteY10" fmla="*/ 1198393 h 6858000"/>
              <a:gd name="connsiteX11" fmla="*/ 0 w 5848659"/>
              <a:gd name="connsiteY11" fmla="*/ 932318 h 6858000"/>
              <a:gd name="connsiteX12" fmla="*/ 1359 w 5848659"/>
              <a:gd name="connsiteY12" fmla="*/ 928977 h 6858000"/>
              <a:gd name="connsiteX13" fmla="*/ 1286 w 5848659"/>
              <a:gd name="connsiteY13" fmla="*/ 927223 h 6858000"/>
              <a:gd name="connsiteX14" fmla="*/ 116461 w 5848659"/>
              <a:gd name="connsiteY14" fmla="*/ 691997 h 6858000"/>
              <a:gd name="connsiteX15" fmla="*/ 568378 w 5848659"/>
              <a:gd name="connsiteY15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990213 w 5848659"/>
              <a:gd name="connsiteY6" fmla="*/ 4502465 h 6858000"/>
              <a:gd name="connsiteX7" fmla="*/ 990555 w 5848659"/>
              <a:gd name="connsiteY7" fmla="*/ 4500563 h 6858000"/>
              <a:gd name="connsiteX8" fmla="*/ 523059 w 5848659"/>
              <a:gd name="connsiteY8" fmla="*/ 3016211 h 6858000"/>
              <a:gd name="connsiteX9" fmla="*/ 25595 w 5848659"/>
              <a:gd name="connsiteY9" fmla="*/ 1198393 h 6858000"/>
              <a:gd name="connsiteX10" fmla="*/ 0 w 5848659"/>
              <a:gd name="connsiteY10" fmla="*/ 932318 h 6858000"/>
              <a:gd name="connsiteX11" fmla="*/ 1359 w 5848659"/>
              <a:gd name="connsiteY11" fmla="*/ 928977 h 6858000"/>
              <a:gd name="connsiteX12" fmla="*/ 1286 w 5848659"/>
              <a:gd name="connsiteY12" fmla="*/ 927223 h 6858000"/>
              <a:gd name="connsiteX13" fmla="*/ 116461 w 5848659"/>
              <a:gd name="connsiteY13" fmla="*/ 691997 h 6858000"/>
              <a:gd name="connsiteX14" fmla="*/ 568378 w 5848659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48659" h="6858000">
                <a:moveTo>
                  <a:pt x="568378" y="0"/>
                </a:moveTo>
                <a:lnTo>
                  <a:pt x="5848659" y="0"/>
                </a:lnTo>
                <a:lnTo>
                  <a:pt x="5848659" y="6858000"/>
                </a:lnTo>
                <a:lnTo>
                  <a:pt x="2446056" y="6858000"/>
                </a:lnTo>
                <a:cubicBezTo>
                  <a:pt x="2338394" y="6446957"/>
                  <a:pt x="2158957" y="6043601"/>
                  <a:pt x="1906704" y="5657398"/>
                </a:cubicBezTo>
                <a:cubicBezTo>
                  <a:pt x="1647171" y="5261140"/>
                  <a:pt x="1316383" y="4880851"/>
                  <a:pt x="991315" y="4500561"/>
                </a:cubicBezTo>
                <a:cubicBezTo>
                  <a:pt x="838567" y="4308072"/>
                  <a:pt x="990340" y="4502465"/>
                  <a:pt x="990213" y="4502465"/>
                </a:cubicBezTo>
                <a:cubicBezTo>
                  <a:pt x="975954" y="4423022"/>
                  <a:pt x="1068414" y="4748272"/>
                  <a:pt x="990555" y="4500563"/>
                </a:cubicBezTo>
                <a:cubicBezTo>
                  <a:pt x="875896" y="3994561"/>
                  <a:pt x="697132" y="3501548"/>
                  <a:pt x="523059" y="3016211"/>
                </a:cubicBezTo>
                <a:cubicBezTo>
                  <a:pt x="312829" y="2427770"/>
                  <a:pt x="104993" y="1821698"/>
                  <a:pt x="25595" y="1198393"/>
                </a:cubicBezTo>
                <a:lnTo>
                  <a:pt x="0" y="932318"/>
                </a:lnTo>
                <a:lnTo>
                  <a:pt x="1359" y="928977"/>
                </a:lnTo>
                <a:cubicBezTo>
                  <a:pt x="1335" y="928392"/>
                  <a:pt x="1310" y="927808"/>
                  <a:pt x="1286" y="927223"/>
                </a:cubicBezTo>
                <a:lnTo>
                  <a:pt x="116461" y="691997"/>
                </a:lnTo>
                <a:cubicBezTo>
                  <a:pt x="242308" y="455340"/>
                  <a:pt x="395073" y="223676"/>
                  <a:pt x="5683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9053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E15-8997-4B6C-A126-C2EC56A3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4D20-7947-426C-9790-3C1E30EE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A331-8423-4DB7-B4B5-18BF814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1610-9BF8-4C16-9F39-D8D2671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5003-AA53-433A-A581-1C01FE0D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9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2B04-0488-4236-B5A2-E1E5CED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31EE-31A9-4A13-BFD5-7288C7CE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DC7F-8A58-435D-A96E-B950F6B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2021-B761-449C-B7A0-4A138E3D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AB43-8227-4152-8878-7DC3A74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4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482E-2795-4669-84DE-3C3991B8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4DC3-3987-4655-ACFE-80191DFDA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0B7B-8C4C-4DD8-8605-AE7DD689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A180-F009-4E35-876C-B6C31E1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0380-AC22-477B-9C87-F50EC5B4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0AE6-766E-4DF0-923A-00FE1D4B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8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FED8-2232-4F24-8E36-2420AC1B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56AD-0583-4D45-AB53-ADA0237F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DCCE-BBC8-45F4-A179-32557C2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11662-BB76-49C9-A1BF-6B408D1C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ECAA-FD71-49D3-8558-140577D1A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C2ED4-9795-4873-8D51-452C42C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95AE3-E664-4663-9190-5637CDEA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F510F-66F0-43C7-A82D-D246258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37D-F12D-4F8A-9AC3-16AFF463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72544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1E98-7A10-4CA1-8111-C12289C3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72544"/>
                </a:solidFill>
              </a:defRPr>
            </a:lvl1pPr>
            <a:lvl2pPr>
              <a:defRPr>
                <a:solidFill>
                  <a:srgbClr val="072544"/>
                </a:solidFill>
              </a:defRPr>
            </a:lvl2pPr>
            <a:lvl3pPr>
              <a:defRPr>
                <a:solidFill>
                  <a:srgbClr val="072544"/>
                </a:solidFill>
              </a:defRPr>
            </a:lvl3pPr>
            <a:lvl4pPr>
              <a:defRPr>
                <a:solidFill>
                  <a:srgbClr val="072544"/>
                </a:solidFill>
              </a:defRPr>
            </a:lvl4pPr>
            <a:lvl5pPr>
              <a:defRPr>
                <a:solidFill>
                  <a:srgbClr val="07254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E936-CA09-4F4C-945E-2566E8A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0CDD-EA93-444C-8325-49A7D54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8255-5BA3-462E-91E9-CAB6724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24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408F-B9EF-4C28-8F0A-B35A03B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1C9ED-9439-4044-8BB4-D4FB97C7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BCF51-F255-490F-95E4-B786798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A161-D46E-4560-BF52-B256B9A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3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A4748-2643-4B94-922F-0F18255C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8EF2F-1895-473C-91A1-2281DE90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0444-D191-4595-AF24-33A3896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93DC-71CD-4072-8E34-25181628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7D2F-516F-4B08-BDF7-DBA6DBAB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AEE75-4B09-41EE-B45F-8D568BC7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333E-E666-4C4B-B2B2-B84ED5F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58C3-1D4A-4728-9754-94B4E195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5BB00-1B2C-4BF6-ABF2-CD52F76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2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7B8E-7FA5-4FC4-868D-11CB4AD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02CC-F922-46CB-9F63-1BABA6DD3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0BD5D-2D41-478A-B19D-BDC44185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14C8-5A14-4FCD-B65D-33C4930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738EB-E1DD-4CBF-8877-A442EDA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F47DE-ED59-462B-A1A3-1437E66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21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A498-8B1B-4D31-9D0A-C480BBF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1490F-4759-41F9-A051-957E2DC2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BADE-9434-4065-A6EE-0D9FDB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1034-2A58-4742-BFCF-EF0C59D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788E-6D81-4340-9F9A-749F716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4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BDF10-A6BF-4E58-862C-05AFE965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4561-51A0-43CE-8298-BB054BC8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406-8646-4952-A1A2-9B4147F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4A95-7B7F-4965-9A89-9CEFE3B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29BA-869C-4099-8F34-7949D2FE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6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 dirty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298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0AE2E15-9FAD-42F3-A681-163AC8F89657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C6D1047-551A-4D4B-BF14-B7DA4B51D859}"/>
              </a:ext>
            </a:extLst>
          </p:cNvPr>
          <p:cNvSpPr/>
          <p:nvPr/>
        </p:nvSpPr>
        <p:spPr>
          <a:xfrm flipH="1">
            <a:off x="3267075" y="-3"/>
            <a:ext cx="8924924" cy="68579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A053C9-80D3-4933-98CB-8A3024C73324}"/>
              </a:ext>
            </a:extLst>
          </p:cNvPr>
          <p:cNvSpPr/>
          <p:nvPr/>
        </p:nvSpPr>
        <p:spPr>
          <a:xfrm flipH="1">
            <a:off x="4064000" y="-1"/>
            <a:ext cx="8128000" cy="68579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3203-C113-4C39-AEA1-70C0AECA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789" y="295741"/>
            <a:ext cx="4739340" cy="2882434"/>
          </a:xfrm>
        </p:spPr>
        <p:txBody>
          <a:bodyPr anchor="b"/>
          <a:lstStyle>
            <a:lvl1pPr algn="ctr">
              <a:defRPr sz="6000" b="1">
                <a:solidFill>
                  <a:srgbClr val="0725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8CAC-B319-4AC0-9B8F-5E3C1D10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0" y="4442614"/>
            <a:ext cx="4114800" cy="138668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F75-3117-4C13-A2FD-32D6701C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ED3F-F847-4183-806E-CCCE505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3BE-89D0-4A81-B30B-21BFB939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53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37D-F12D-4F8A-9AC3-16AFF463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72544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1E98-7A10-4CA1-8111-C12289C3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72544"/>
                </a:solidFill>
              </a:defRPr>
            </a:lvl1pPr>
            <a:lvl2pPr>
              <a:defRPr>
                <a:solidFill>
                  <a:srgbClr val="072544"/>
                </a:solidFill>
              </a:defRPr>
            </a:lvl2pPr>
            <a:lvl3pPr>
              <a:defRPr>
                <a:solidFill>
                  <a:srgbClr val="072544"/>
                </a:solidFill>
              </a:defRPr>
            </a:lvl3pPr>
            <a:lvl4pPr>
              <a:defRPr>
                <a:solidFill>
                  <a:srgbClr val="072544"/>
                </a:solidFill>
              </a:defRPr>
            </a:lvl4pPr>
            <a:lvl5pPr>
              <a:defRPr>
                <a:solidFill>
                  <a:srgbClr val="07254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E936-CA09-4F4C-945E-2566E8A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0CDD-EA93-444C-8325-49A7D54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8255-5BA3-462E-91E9-CAB6724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7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1D-485D-4770-9911-59F0914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EFAA-DDF6-44C7-9D23-1948447E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95A-9901-4E8F-AC40-11A7A88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D287-E6DD-4E9E-A5D7-9252C52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D901-4104-4E6C-87AA-4602D54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4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1D-485D-4770-9911-59F0914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EFAA-DDF6-44C7-9D23-1948447E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95A-9901-4E8F-AC40-11A7A88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D287-E6DD-4E9E-A5D7-9252C52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D901-4104-4E6C-87AA-4602D54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E1BC-0B38-42C5-BEE7-52F8B1F8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340-5D17-4600-879B-CC3A668A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6410-152C-4A52-B971-11595F34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3A58-B7C3-45D6-A9FB-0BB928D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F85A-8CB6-4043-A99A-4F2BBF99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B53C-2774-4A5F-8F7A-F3AD53D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6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CD00-23DC-4306-8AA9-34BC6BAD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1C48-50C3-46F3-B3A7-D10925B4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D2CB-B32F-43CB-BF36-4CC3C20C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8BE6-D9B9-4C6C-A8EB-DA0344AC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AFEF8-C6D7-4C02-A888-0872BB70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C3D92-1959-450F-98FA-5F9D5423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85CB8-F912-4A38-AFEE-D2623AE2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75935-F4D9-44DE-BDEC-27C8A46C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2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6F27-6350-4B6C-8A4B-E3CCC2C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A62E-81A0-459A-AA2D-52EC6AB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34AD3-5B2A-4AAA-819D-B87D14F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D1FA-7951-42F4-A3E3-4A080385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80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EDAB-0A90-4A64-8BD3-51BAB69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67F4F-56EB-419D-B528-D96A6F5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EF6F-7D83-4283-9D79-0FCECD67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3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5B6-919B-4F99-BE90-1E96553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B7A2-C8A9-4F29-A1E2-578948DE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CA6A-4FBC-48BC-8AE8-67AF7B35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C5BC-D9D4-4632-9469-258EBAB3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7DBA-C57D-4CE7-ADE0-8E0AAAB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9BC79-021B-4FEA-9CE9-B1C84B30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9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3B5A-66C9-4FC4-939B-475BB25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DBD63-8954-4EC3-A1A5-AB74C8F0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A174-2694-47CA-B73F-BCBB42E3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68D3-323F-4295-AFF7-D18FC5FF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E13A-6039-49DE-AA76-E2440B3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90F1-38BC-45BD-A404-02131605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80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ED41-41FD-4A62-B59A-5754FF0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9B67-CA6E-4191-84CF-6B2EB860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82BF-D19D-4BCA-B62B-1315996E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FAAB-CC90-4E2D-8622-8ED9946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F98C-EDB7-4219-BD60-5066090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93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894B-9FFD-4DBD-A479-196C8D067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E663-B801-4719-91D6-2723EADE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78BE-131A-44FF-AEDC-61218740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228C-387F-4E93-8BC3-7D8F9B67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D56C-E274-4762-97CD-59AF2505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03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igned by Presentation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F7946E-6D9D-4776-9150-C5B265FD8AD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471F771-3089-48C4-B056-7F79D22B7CE0}"/>
              </a:ext>
            </a:extLst>
          </p:cNvPr>
          <p:cNvSpPr/>
          <p:nvPr/>
        </p:nvSpPr>
        <p:spPr>
          <a:xfrm flipH="1">
            <a:off x="3267075" y="-3"/>
            <a:ext cx="8924924" cy="68579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0FE9B68-DEB8-453C-A6E0-350E383D310C}"/>
              </a:ext>
            </a:extLst>
          </p:cNvPr>
          <p:cNvSpPr/>
          <p:nvPr/>
        </p:nvSpPr>
        <p:spPr>
          <a:xfrm flipH="1">
            <a:off x="4064000" y="-1"/>
            <a:ext cx="8128000" cy="68579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2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E1BC-0B38-42C5-BEE7-52F8B1F8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340-5D17-4600-879B-CC3A668A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6410-152C-4A52-B971-11595F34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3A58-B7C3-45D6-A9FB-0BB928D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F85A-8CB6-4043-A99A-4F2BBF99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B53C-2774-4A5F-8F7A-F3AD53D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CD00-23DC-4306-8AA9-34BC6BAD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1C48-50C3-46F3-B3A7-D10925B4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D2CB-B32F-43CB-BF36-4CC3C20C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8BE6-D9B9-4C6C-A8EB-DA0344AC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AFEF8-C6D7-4C02-A888-0872BB70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C3D92-1959-450F-98FA-5F9D5423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85CB8-F912-4A38-AFEE-D2623AE2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75935-F4D9-44DE-BDEC-27C8A46C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8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6F27-6350-4B6C-8A4B-E3CCC2C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A62E-81A0-459A-AA2D-52EC6AB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34AD3-5B2A-4AAA-819D-B87D14F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D1FA-7951-42F4-A3E3-4A080385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EDAB-0A90-4A64-8BD3-51BAB69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67F4F-56EB-419D-B528-D96A6F5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EF6F-7D83-4283-9D79-0FCECD67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5B6-919B-4F99-BE90-1E96553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B7A2-C8A9-4F29-A1E2-578948DE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CA6A-4FBC-48BC-8AE8-67AF7B35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C5BC-D9D4-4632-9469-258EBAB3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7DBA-C57D-4CE7-ADE0-8E0AAAB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9BC79-021B-4FEA-9CE9-B1C84B30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3B5A-66C9-4FC4-939B-475BB25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DBD63-8954-4EC3-A1A5-AB74C8F0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A174-2694-47CA-B73F-BCBB42E3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68D3-323F-4295-AFF7-D18FC5FF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E13A-6039-49DE-AA76-E2440B3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90F1-38BC-45BD-A404-02131605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DE97CC-48EF-4C65-B8A8-AEF6F2F02AC0}"/>
              </a:ext>
            </a:extLst>
          </p:cNvPr>
          <p:cNvGrpSpPr/>
          <p:nvPr/>
        </p:nvGrpSpPr>
        <p:grpSpPr>
          <a:xfrm>
            <a:off x="7531100" y="5168900"/>
            <a:ext cx="4660900" cy="1689100"/>
            <a:chOff x="0" y="-3"/>
            <a:chExt cx="12192000" cy="685800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2DA500B-7D08-4456-AB2C-9B16B47721E2}"/>
                </a:ext>
              </a:extLst>
            </p:cNvPr>
            <p:cNvSpPr/>
            <p:nvPr/>
          </p:nvSpPr>
          <p:spPr>
            <a:xfrm flipH="1">
              <a:off x="0" y="0"/>
              <a:ext cx="12192000" cy="6858000"/>
            </a:xfrm>
            <a:prstGeom prst="rtTriangle">
              <a:avLst/>
            </a:prstGeom>
            <a:solidFill>
              <a:srgbClr val="F7C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00BED76-6101-46F1-9E22-2A8AD1F848BE}"/>
                </a:ext>
              </a:extLst>
            </p:cNvPr>
            <p:cNvSpPr/>
            <p:nvPr/>
          </p:nvSpPr>
          <p:spPr>
            <a:xfrm flipH="1">
              <a:off x="3267075" y="-3"/>
              <a:ext cx="8924924" cy="6857999"/>
            </a:xfrm>
            <a:prstGeom prst="rtTriangl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3FE3B12D-1B7A-4B88-A6BF-6FD3B0E7A867}"/>
                </a:ext>
              </a:extLst>
            </p:cNvPr>
            <p:cNvSpPr/>
            <p:nvPr/>
          </p:nvSpPr>
          <p:spPr>
            <a:xfrm flipH="1">
              <a:off x="4064000" y="-1"/>
              <a:ext cx="8128000" cy="6857999"/>
            </a:xfrm>
            <a:prstGeom prst="rtTriangle">
              <a:avLst/>
            </a:prstGeom>
            <a:solidFill>
              <a:srgbClr val="1A2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E69A-238D-4B1F-B849-8B5F1F4C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5565-333D-41C2-B96C-72B06283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5AD1-32D7-42CC-9586-774918AA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A0F2-EC02-4600-B1AB-4C2A0077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EF03-5D55-4AF5-8C1E-4D0D2F2D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ACB56"/>
                </a:solidFill>
              </a:defRPr>
            </a:lvl1pPr>
          </a:lstStyle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3A472-E5DC-415E-9DF8-904FEFED43A8}"/>
              </a:ext>
            </a:extLst>
          </p:cNvPr>
          <p:cNvSpPr/>
          <p:nvPr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4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BCDD2-71C3-498C-B8F2-77951A844B6C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614FA2-770C-42C1-B02D-31EBBC33C4AF}"/>
                </a:ext>
              </a:extLst>
            </p:cNvPr>
            <p:cNvSpPr txBox="1"/>
            <p:nvPr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A3D142-1A58-400A-8C42-180B1F7670C0}"/>
                </a:ext>
              </a:extLst>
            </p:cNvPr>
            <p:cNvSpPr txBox="1"/>
            <p:nvPr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41A2C2B-6468-4B37-A151-39BBD717C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smtClean="0">
          <a:solidFill>
            <a:srgbClr val="07254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smtClean="0">
          <a:solidFill>
            <a:srgbClr val="0725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rgbClr val="0725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smtClean="0">
          <a:solidFill>
            <a:srgbClr val="0725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rgbClr val="0725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rgbClr val="0725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/>
        </p:nvGrpSpPr>
        <p:grpSpPr>
          <a:xfrm>
            <a:off x="-1" y="0"/>
            <a:ext cx="3884023" cy="6858000"/>
            <a:chOff x="-1" y="0"/>
            <a:chExt cx="3884023" cy="6858000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21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17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1FC1D54-1A14-4DFA-BFBC-72E0FAE42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343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59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01F50-F214-472D-B10F-8B3DEC5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E5BC2-9560-41D4-913B-F4BD646D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9C4D-ECD7-4CD9-AE00-4DDC5A0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5B2C-4F32-4746-A4D4-F66C4ECF4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2FBD-A04D-42A6-88B0-9FBD4E80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DE97CC-48EF-4C65-B8A8-AEF6F2F02AC0}"/>
              </a:ext>
            </a:extLst>
          </p:cNvPr>
          <p:cNvGrpSpPr/>
          <p:nvPr/>
        </p:nvGrpSpPr>
        <p:grpSpPr>
          <a:xfrm>
            <a:off x="7531100" y="5168900"/>
            <a:ext cx="4660900" cy="1689100"/>
            <a:chOff x="0" y="-3"/>
            <a:chExt cx="12192000" cy="685800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2DA500B-7D08-4456-AB2C-9B16B47721E2}"/>
                </a:ext>
              </a:extLst>
            </p:cNvPr>
            <p:cNvSpPr/>
            <p:nvPr/>
          </p:nvSpPr>
          <p:spPr>
            <a:xfrm flipH="1">
              <a:off x="0" y="0"/>
              <a:ext cx="12192000" cy="6858000"/>
            </a:xfrm>
            <a:prstGeom prst="rtTriangle">
              <a:avLst/>
            </a:prstGeom>
            <a:solidFill>
              <a:srgbClr val="F7C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00BED76-6101-46F1-9E22-2A8AD1F848BE}"/>
                </a:ext>
              </a:extLst>
            </p:cNvPr>
            <p:cNvSpPr/>
            <p:nvPr/>
          </p:nvSpPr>
          <p:spPr>
            <a:xfrm flipH="1">
              <a:off x="3267075" y="-3"/>
              <a:ext cx="8924924" cy="6857999"/>
            </a:xfrm>
            <a:prstGeom prst="rtTriangl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3FE3B12D-1B7A-4B88-A6BF-6FD3B0E7A867}"/>
                </a:ext>
              </a:extLst>
            </p:cNvPr>
            <p:cNvSpPr/>
            <p:nvPr/>
          </p:nvSpPr>
          <p:spPr>
            <a:xfrm flipH="1">
              <a:off x="4064000" y="-1"/>
              <a:ext cx="8128000" cy="6857999"/>
            </a:xfrm>
            <a:prstGeom prst="rtTriangle">
              <a:avLst/>
            </a:prstGeom>
            <a:solidFill>
              <a:srgbClr val="1A2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E69A-238D-4B1F-B849-8B5F1F4C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5565-333D-41C2-B96C-72B06283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5AD1-32D7-42CC-9586-774918AA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9BA3-B161-4277-A81D-3C056584F14C}" type="datetimeFigureOut">
              <a:rPr lang="en-US" smtClean="0"/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A0F2-EC02-4600-B1AB-4C2A0077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EF03-5D55-4AF5-8C1E-4D0D2F2D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ACB56"/>
                </a:solidFill>
              </a:defRPr>
            </a:lvl1pPr>
          </a:lstStyle>
          <a:p>
            <a:fld id="{36829600-7692-4536-91CA-C88395A86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smtClean="0">
          <a:solidFill>
            <a:srgbClr val="07254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smtClean="0">
          <a:solidFill>
            <a:srgbClr val="0725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rgbClr val="0725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smtClean="0">
          <a:solidFill>
            <a:srgbClr val="0725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rgbClr val="0725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rgbClr val="0725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9E23-22A6-470F-A80A-69AA1F1F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62" y="-47932"/>
            <a:ext cx="8680938" cy="2387600"/>
          </a:xfrm>
        </p:spPr>
        <p:txBody>
          <a:bodyPr/>
          <a:lstStyle/>
          <a:p>
            <a:r>
              <a:rPr lang="en-US" dirty="0"/>
              <a:t>Anyology - STRATA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C097-5A72-4A72-B1C3-B9038ADD5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GIS project</a:t>
            </a:r>
          </a:p>
          <a:p>
            <a:endParaRPr lang="en-US" dirty="0"/>
          </a:p>
          <a:p>
            <a:r>
              <a:rPr lang="en-US" dirty="0"/>
              <a:t>By Ashok Kumar</a:t>
            </a:r>
          </a:p>
        </p:txBody>
      </p:sp>
    </p:spTree>
    <p:extLst>
      <p:ext uri="{BB962C8B-B14F-4D97-AF65-F5344CB8AC3E}">
        <p14:creationId xmlns:p14="http://schemas.microsoft.com/office/powerpoint/2010/main" val="340914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276C-AF99-4D22-952F-DDDD963A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594" y="18255"/>
            <a:ext cx="10515600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2D11-EAAE-49AA-B2AE-C92B739E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Libraries</a:t>
            </a:r>
          </a:p>
          <a:p>
            <a:pPr lvl="1"/>
            <a:r>
              <a:rPr lang="en-US" dirty="0"/>
              <a:t>GeoPandas – for geospatial data and plotting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Folium – map visualization of geospatial data, create map, create layers</a:t>
            </a:r>
          </a:p>
          <a:p>
            <a:pPr lvl="2"/>
            <a:r>
              <a:rPr lang="en-US" dirty="0"/>
              <a:t>wrapper for Leaflet. js – interactive maps.</a:t>
            </a:r>
          </a:p>
          <a:p>
            <a:pPr lvl="2"/>
            <a:r>
              <a:rPr lang="en-US" dirty="0"/>
              <a:t>tiles: API (e.g., mapbox API, google API), </a:t>
            </a:r>
          </a:p>
          <a:p>
            <a:pPr lvl="2"/>
            <a:r>
              <a:rPr lang="en-US" dirty="0"/>
              <a:t>Vector Layers</a:t>
            </a:r>
          </a:p>
          <a:p>
            <a:pPr lvl="3"/>
            <a:r>
              <a:rPr lang="en-US" dirty="0"/>
              <a:t>Wraps leaflet Polyline, Polygon, Rectangle, Circle, and CircleMarker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Bokeh – visualizations for modern web browsers</a:t>
            </a:r>
          </a:p>
          <a:p>
            <a:pPr lvl="2"/>
            <a:r>
              <a:rPr lang="en-US" dirty="0"/>
              <a:t>build beautiful graphics, ranging from simple plots to complex dashboards</a:t>
            </a:r>
          </a:p>
          <a:p>
            <a:pPr lvl="2"/>
            <a:r>
              <a:rPr lang="en-US" dirty="0"/>
              <a:t>JavaScript-powered visualizations without writing any JavaScript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5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9FF9-2B6B-409A-AAC9-FA149B1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255"/>
            <a:ext cx="10515600" cy="1325563"/>
          </a:xfrm>
        </p:spPr>
        <p:txBody>
          <a:bodyPr/>
          <a:lstStyle/>
          <a:p>
            <a:r>
              <a:rPr lang="en-US" dirty="0"/>
              <a:t>Dashboard &amp; user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2458-27CE-4B23-B052-A5E7A2E3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ShapeFiles – for user provided areas</a:t>
            </a:r>
          </a:p>
          <a:p>
            <a:pPr lvl="1"/>
            <a:r>
              <a:rPr lang="en-US" dirty="0"/>
              <a:t>Point, PolyLine, Polygon, Multipoints etc.</a:t>
            </a:r>
          </a:p>
          <a:p>
            <a:pPr lvl="1"/>
            <a:r>
              <a:rPr lang="en-US" dirty="0"/>
              <a:t>APIs – MapBox, google api, leatlet api</a:t>
            </a:r>
          </a:p>
          <a:p>
            <a:pPr lvl="1"/>
            <a:endParaRPr lang="en-US" dirty="0"/>
          </a:p>
          <a:p>
            <a:r>
              <a:rPr lang="en-US" dirty="0"/>
              <a:t>Extra webframework:</a:t>
            </a:r>
          </a:p>
          <a:p>
            <a:pPr lvl="1"/>
            <a:r>
              <a:rPr lang="en-US" dirty="0"/>
              <a:t>Django, </a:t>
            </a:r>
          </a:p>
          <a:p>
            <a:pPr lvl="1"/>
            <a:r>
              <a:rPr lang="en-US" dirty="0"/>
              <a:t>Flask </a:t>
            </a:r>
          </a:p>
          <a:p>
            <a:pPr lvl="1"/>
            <a:endParaRPr lang="en-US" dirty="0"/>
          </a:p>
          <a:p>
            <a:r>
              <a:rPr lang="en-US" dirty="0"/>
              <a:t>ArcAPI</a:t>
            </a:r>
          </a:p>
          <a:p>
            <a:pPr lvl="1"/>
            <a:r>
              <a:rPr lang="en-US" dirty="0"/>
              <a:t>Perform visualization, analysis and management of web GIS using a powerful, modern and easy to use Python API.</a:t>
            </a:r>
          </a:p>
        </p:txBody>
      </p:sp>
    </p:spTree>
    <p:extLst>
      <p:ext uri="{BB962C8B-B14F-4D97-AF65-F5344CB8AC3E}">
        <p14:creationId xmlns:p14="http://schemas.microsoft.com/office/powerpoint/2010/main" val="21308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88EC-6E09-4717-A3C2-3A5203B5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911" y="18255"/>
            <a:ext cx="10515600" cy="1325563"/>
          </a:xfrm>
        </p:spPr>
        <p:txBody>
          <a:bodyPr/>
          <a:lstStyle/>
          <a:p>
            <a:r>
              <a:rPr lang="en-US" dirty="0"/>
              <a:t>Feature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3081-27D3-41E0-B222-BE9EA204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Project - use folium layers</a:t>
            </a:r>
          </a:p>
          <a:p>
            <a:r>
              <a:rPr lang="en-US" dirty="0"/>
              <a:t>Mark Area – user defined or selection feature</a:t>
            </a:r>
          </a:p>
          <a:p>
            <a:pPr lvl="1"/>
            <a:r>
              <a:rPr lang="en-US" dirty="0"/>
              <a:t>Use combination of web framework &amp; layers (bokeh/folium-leaflet.js)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71D9-A748-4A87-A3C1-ED59ECFF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505" y="0"/>
            <a:ext cx="10515600" cy="1325563"/>
          </a:xfrm>
        </p:spPr>
        <p:txBody>
          <a:bodyPr/>
          <a:lstStyle/>
          <a:p>
            <a:r>
              <a:rPr lang="en-US" dirty="0"/>
              <a:t>Intelligent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0272-09E0-43EF-8C93-C680F656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layers</a:t>
            </a:r>
          </a:p>
          <a:p>
            <a:pPr lvl="1"/>
            <a:r>
              <a:rPr lang="en-US" dirty="0"/>
              <a:t>Classification – </a:t>
            </a:r>
          </a:p>
          <a:p>
            <a:pPr lvl="2"/>
            <a:r>
              <a:rPr lang="en-US" dirty="0"/>
              <a:t>ML algo to create land-cover classification layers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Clustering – process large quantities of input point data</a:t>
            </a:r>
          </a:p>
          <a:p>
            <a:pPr lvl="2"/>
            <a:r>
              <a:rPr lang="en-US" dirty="0"/>
              <a:t>meaningful clusters, </a:t>
            </a:r>
          </a:p>
          <a:p>
            <a:pPr lvl="2"/>
            <a:r>
              <a:rPr lang="en-US" dirty="0"/>
              <a:t>separate them from the sparse noise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Prediction algorithms</a:t>
            </a:r>
          </a:p>
          <a:p>
            <a:pPr lvl="2"/>
            <a:r>
              <a:rPr lang="en-US" dirty="0"/>
              <a:t>E.g. geographically weighted regression</a:t>
            </a:r>
          </a:p>
          <a:p>
            <a:pPr lvl="3"/>
            <a:r>
              <a:rPr lang="en-US" dirty="0"/>
              <a:t>model spatially varying relationships</a:t>
            </a:r>
          </a:p>
          <a:p>
            <a:pPr lvl="3"/>
            <a:endParaRPr lang="en-US" dirty="0"/>
          </a:p>
          <a:p>
            <a:r>
              <a:rPr lang="en-US" dirty="0"/>
              <a:t>Applying Computer Vision to Geospatial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13905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Moder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 Modern Template" id="{CBEC9154-98BE-4905-AB5D-427717D88CD9}" vid="{22863153-439F-4941-8EFA-5128EC96554C}"/>
    </a:ext>
  </a:extLst>
</a:theme>
</file>

<file path=ppt/theme/theme2.xml><?xml version="1.0" encoding="utf-8"?>
<a:theme xmlns:a="http://schemas.openxmlformats.org/drawingml/2006/main" name="Modern Business PowerPoint Template">
  <a:themeElements>
    <a:clrScheme name="PGO-BIZ">
      <a:dk1>
        <a:sysClr val="windowText" lastClr="000000"/>
      </a:dk1>
      <a:lt1>
        <a:sysClr val="window" lastClr="FFFFFF"/>
      </a:lt1>
      <a:dk2>
        <a:srgbClr val="282B4D"/>
      </a:dk2>
      <a:lt2>
        <a:srgbClr val="E7E6E6"/>
      </a:lt2>
      <a:accent1>
        <a:srgbClr val="282B4D"/>
      </a:accent1>
      <a:accent2>
        <a:srgbClr val="FF7000"/>
      </a:accent2>
      <a:accent3>
        <a:srgbClr val="FFC000"/>
      </a:accent3>
      <a:accent4>
        <a:srgbClr val="5B9BD5"/>
      </a:accent4>
      <a:accent5>
        <a:srgbClr val="A5A5A5"/>
      </a:accent5>
      <a:accent6>
        <a:srgbClr val="FF7000"/>
      </a:accent6>
      <a:hlink>
        <a:srgbClr val="FF7000"/>
      </a:hlink>
      <a:folHlink>
        <a:srgbClr val="FF7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Business PowerPoint Template" id="{33F950D9-05F7-4FF0-B7DE-AEFF55658967}" vid="{04E7A558-6F2C-4478-A8FD-8D14DCE00DA2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3_T_PGO_Modern-Business-16_9" id="{C3210D2E-6545-4BDD-8FAC-CBE0ACF39453}" vid="{DC7D55CE-A653-4433-B635-AF5640DAA557}"/>
    </a:ext>
  </a:extLst>
</a:theme>
</file>

<file path=ppt/theme/theme4.xml><?xml version="1.0" encoding="utf-8"?>
<a:theme xmlns:a="http://schemas.openxmlformats.org/drawingml/2006/main" name="Kumar Class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mar Classes" id="{B601A915-6E64-4EB9-914E-F30EC5C54E81}" vid="{60E1B222-90F7-4A10-8F92-F6AA283F9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 Modern Template</Template>
  <TotalTime>143</TotalTime>
  <Words>232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Abstract Modern Template</vt:lpstr>
      <vt:lpstr>Modern Business PowerPoint Template</vt:lpstr>
      <vt:lpstr>Custom Design</vt:lpstr>
      <vt:lpstr>Kumar Classes</vt:lpstr>
      <vt:lpstr>Anyology - STRATA</vt:lpstr>
      <vt:lpstr>Technologies used</vt:lpstr>
      <vt:lpstr>Dashboard &amp; user Layers</vt:lpstr>
      <vt:lpstr>Feature Layers</vt:lpstr>
      <vt:lpstr>Intelligent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Anylogy STRATA</dc:title>
  <dc:creator>Kumar, Ashok</dc:creator>
  <cp:lastModifiedBy>Kumar, Ashok</cp:lastModifiedBy>
  <cp:revision>34</cp:revision>
  <dcterms:created xsi:type="dcterms:W3CDTF">2021-03-06T11:59:18Z</dcterms:created>
  <dcterms:modified xsi:type="dcterms:W3CDTF">2021-03-06T14:26:28Z</dcterms:modified>
</cp:coreProperties>
</file>