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438-0440-4BB8-A972-C55CEF4D462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856-0436-47D9-BE5A-A8F198A5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6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438-0440-4BB8-A972-C55CEF4D462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856-0436-47D9-BE5A-A8F198A5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438-0440-4BB8-A972-C55CEF4D462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856-0436-47D9-BE5A-A8F198A5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438-0440-4BB8-A972-C55CEF4D462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856-0436-47D9-BE5A-A8F198A5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438-0440-4BB8-A972-C55CEF4D462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856-0436-47D9-BE5A-A8F198A5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438-0440-4BB8-A972-C55CEF4D462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856-0436-47D9-BE5A-A8F198A5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438-0440-4BB8-A972-C55CEF4D462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856-0436-47D9-BE5A-A8F198A5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438-0440-4BB8-A972-C55CEF4D462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856-0436-47D9-BE5A-A8F198A5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438-0440-4BB8-A972-C55CEF4D462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856-0436-47D9-BE5A-A8F198A5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4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438-0440-4BB8-A972-C55CEF4D462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856-0436-47D9-BE5A-A8F198A5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438-0440-4BB8-A972-C55CEF4D462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856-0436-47D9-BE5A-A8F198A5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CC438-0440-4BB8-A972-C55CEF4D462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2856-0436-47D9-BE5A-A8F198A5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yrio p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343400" cy="32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524000" y="956733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mayhew A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246316"/>
            <a:ext cx="44767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7696200" y="4419600"/>
            <a:ext cx="1143000" cy="990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438400" y="1337733"/>
            <a:ext cx="609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78867" y="2074332"/>
            <a:ext cx="304800" cy="270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581400" y="27432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657600" y="1938864"/>
            <a:ext cx="228600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162800" y="1938864"/>
            <a:ext cx="0" cy="1413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1" idx="0"/>
          </p:cNvCxnSpPr>
          <p:nvPr/>
        </p:nvCxnSpPr>
        <p:spPr>
          <a:xfrm flipH="1">
            <a:off x="3771900" y="1938864"/>
            <a:ext cx="3390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72200" y="164836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8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6172200" y="3124200"/>
            <a:ext cx="647934" cy="342249"/>
            <a:chOff x="6172200" y="3124200"/>
            <a:chExt cx="647934" cy="342249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6820134" y="3124200"/>
              <a:ext cx="0" cy="3422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172200" y="3124200"/>
              <a:ext cx="64793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172200" y="3124200"/>
              <a:ext cx="0" cy="3422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368133" y="2722033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Pin10 to GND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29446" y="1781197"/>
            <a:ext cx="141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 RST </a:t>
            </a:r>
          </a:p>
          <a:p>
            <a:r>
              <a:rPr lang="en-US" dirty="0" smtClean="0"/>
              <a:t>unconnected</a:t>
            </a:r>
            <a:endParaRPr lang="en-US" dirty="0"/>
          </a:p>
        </p:txBody>
      </p:sp>
      <p:cxnSp>
        <p:nvCxnSpPr>
          <p:cNvPr id="71" name="Straight Arrow Connector 70"/>
          <p:cNvCxnSpPr>
            <a:endCxn id="74" idx="2"/>
          </p:cNvCxnSpPr>
          <p:nvPr/>
        </p:nvCxnSpPr>
        <p:spPr>
          <a:xfrm flipV="1">
            <a:off x="8077200" y="2427528"/>
            <a:ext cx="359523" cy="2677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8077200" y="3352800"/>
            <a:ext cx="215900" cy="16842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876800" y="609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NI- My RIO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44" idx="1"/>
          </p:cNvCxnSpPr>
          <p:nvPr/>
        </p:nvCxnSpPr>
        <p:spPr>
          <a:xfrm flipH="1" flipV="1">
            <a:off x="4343400" y="3352800"/>
            <a:ext cx="3520188" cy="1211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44" idx="1"/>
          </p:cNvCxnSpPr>
          <p:nvPr/>
        </p:nvCxnSpPr>
        <p:spPr>
          <a:xfrm>
            <a:off x="5029200" y="3581400"/>
            <a:ext cx="2834388" cy="98327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Left Brace 87"/>
          <p:cNvSpPr/>
          <p:nvPr/>
        </p:nvSpPr>
        <p:spPr>
          <a:xfrm>
            <a:off x="4478867" y="3886200"/>
            <a:ext cx="474133" cy="2286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689984" y="4611468"/>
            <a:ext cx="1155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Voltage </a:t>
            </a:r>
          </a:p>
          <a:p>
            <a:r>
              <a:rPr lang="en-US" dirty="0" smtClean="0"/>
              <a:t>Input </a:t>
            </a:r>
          </a:p>
          <a:p>
            <a:r>
              <a:rPr lang="en-US" dirty="0" smtClean="0"/>
              <a:t>you desire</a:t>
            </a:r>
          </a:p>
          <a:p>
            <a:r>
              <a:rPr lang="en-US" dirty="0" smtClean="0"/>
              <a:t> to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7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4</cp:revision>
  <dcterms:created xsi:type="dcterms:W3CDTF">2017-05-01T23:31:19Z</dcterms:created>
  <dcterms:modified xsi:type="dcterms:W3CDTF">2017-05-01T23:52:44Z</dcterms:modified>
</cp:coreProperties>
</file>