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15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3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0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77EC-580A-4C45-AEC9-E0BF311B48A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50B5-CCBB-4243-910E-0A76A7C8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0106" y="2646494"/>
            <a:ext cx="22764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0163" y="22164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40997" y="1841806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MyRio</a:t>
            </a:r>
          </a:p>
          <a:p>
            <a:r>
              <a:rPr lang="en-US" sz="1200" dirty="0" smtClean="0"/>
              <a:t>3.3 V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24698" y="19050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MOSI</a:t>
            </a:r>
          </a:p>
          <a:p>
            <a:r>
              <a:rPr lang="en-US" sz="1200" dirty="0" smtClean="0"/>
              <a:t>/SDI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2471" y="207263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37397" y="3372627"/>
            <a:ext cx="2740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GND/NC </a:t>
            </a:r>
            <a:r>
              <a:rPr lang="en-US" sz="1200" dirty="0" smtClean="0"/>
              <a:t>(</a:t>
            </a:r>
            <a:r>
              <a:rPr lang="en-US" sz="1200" dirty="0" smtClean="0"/>
              <a:t>I found it makes no difference)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2197" y="609600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MPU9250- </a:t>
            </a:r>
            <a:r>
              <a:rPr lang="en-US" sz="2400" dirty="0" smtClean="0"/>
              <a:t>Wiring</a:t>
            </a:r>
            <a:r>
              <a:rPr lang="en-US" sz="2800" dirty="0" smtClean="0"/>
              <a:t> 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1673" y="64008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https://learn.sparkfun.com/tutorials/mpu-9250-hookup-guide?_ga=1.36286626.343963501.1485985923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3821064" y="12192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The Sparkfun breakout board comes with the ADO/SDO soldered to </a:t>
            </a:r>
            <a:r>
              <a:rPr lang="en-US" sz="1600" dirty="0" smtClean="0"/>
              <a:t>ground</a:t>
            </a:r>
            <a:r>
              <a:rPr lang="en-US" sz="1600" dirty="0"/>
              <a:t>. So you have to desolder this SJ2 jumper and solder it to the left side in order to use SPI.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19114" y="2619583"/>
            <a:ext cx="3372417" cy="300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4619322" y="2296418"/>
            <a:ext cx="1324278" cy="2064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05500" y="4191000"/>
            <a:ext cx="6477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51451" y="4521668"/>
            <a:ext cx="1346212" cy="14254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298237" y="4526505"/>
            <a:ext cx="372915" cy="1576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97278" y="5841927"/>
            <a:ext cx="929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Left side.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6307428" y="6011204"/>
            <a:ext cx="1160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Right side.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658557" y="4876800"/>
            <a:ext cx="1291601" cy="461665"/>
            <a:chOff x="658557" y="4596136"/>
            <a:chExt cx="1291601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1340997" y="45998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CS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0091" y="4596136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MISO</a:t>
              </a:r>
            </a:p>
            <a:p>
              <a:r>
                <a:rPr lang="en-US" sz="1200" dirty="0" smtClean="0"/>
                <a:t>/SDO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84352" y="459902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NC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557" y="4609576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NC</a:t>
              </a:r>
              <a:endParaRPr 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37397" y="311320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NC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37397" y="37155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NC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150839" y="4407038"/>
            <a:ext cx="75425" cy="3935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52407" y="4407038"/>
            <a:ext cx="75425" cy="3935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yrio p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20065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819400" y="1752600"/>
            <a:ext cx="2438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1905000"/>
            <a:ext cx="3213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Labview program provided uses </a:t>
            </a:r>
          </a:p>
          <a:p>
            <a:r>
              <a:rPr lang="en-US" dirty="0" smtClean="0"/>
              <a:t>connector B.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3581400"/>
            <a:ext cx="228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3908224" y="3274424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CS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2667000" y="2892650"/>
            <a:ext cx="838200" cy="1145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3522133"/>
            <a:ext cx="228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2200" y="4495800"/>
            <a:ext cx="228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2197" y="609600"/>
            <a:ext cx="2252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myRIO- </a:t>
            </a:r>
            <a:r>
              <a:rPr lang="en-US" sz="2400" dirty="0" smtClean="0"/>
              <a:t>Wiring</a:t>
            </a:r>
            <a:r>
              <a:rPr lang="en-US" sz="2800" dirty="0" smtClean="0"/>
              <a:t>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867" y="6553200"/>
            <a:ext cx="480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http://zone.ni.com/reference/en-XX/help/373197D-01/myriodriverhelp/ni_myrio-1900/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30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197" y="609600"/>
            <a:ext cx="8195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MPU9250- </a:t>
            </a:r>
            <a:r>
              <a:rPr lang="en-US" sz="2400" dirty="0" smtClean="0"/>
              <a:t>program instructions (Labview myRIO 2015 &amp; 2016)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Wire </a:t>
            </a:r>
            <a:r>
              <a:rPr lang="en-US" dirty="0"/>
              <a:t>the sensor on a bread board </a:t>
            </a:r>
            <a:r>
              <a:rPr lang="en-US" dirty="0" smtClean="0"/>
              <a:t>(as shown in slide 1 and 2) and </a:t>
            </a:r>
            <a:r>
              <a:rPr lang="en-US" dirty="0"/>
              <a:t>place it horizontally on a </a:t>
            </a:r>
            <a:r>
              <a:rPr lang="en-US" dirty="0" smtClean="0"/>
              <a:t>table</a:t>
            </a:r>
          </a:p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Open MPU9250_manualoffset.lvproj (see slide 4)</a:t>
            </a:r>
            <a:endParaRPr lang="en-US" dirty="0"/>
          </a:p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Run FPGA_MPU_rev1.vi. It will take few minutes to compile. I noticed that the NI cloud servers are fast. This can be implemented by responding to the prompts when compiling (you need to be registered with NI for this).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range of accelerometer is </a:t>
            </a:r>
            <a:r>
              <a:rPr lang="en-US" dirty="0" smtClean="0"/>
              <a:t>set to ±4 </a:t>
            </a:r>
            <a:r>
              <a:rPr lang="en-US" dirty="0"/>
              <a:t>g and the Gyroscope is 250 </a:t>
            </a:r>
            <a:r>
              <a:rPr lang="en-US" dirty="0" err="1" smtClean="0"/>
              <a:t>deg</a:t>
            </a:r>
            <a:r>
              <a:rPr lang="en-US" dirty="0" smtClean="0"/>
              <a:t>/s </a:t>
            </a:r>
            <a:r>
              <a:rPr lang="en-US" dirty="0"/>
              <a:t>by </a:t>
            </a:r>
            <a:r>
              <a:rPr lang="en-US" dirty="0" smtClean="0"/>
              <a:t>default. </a:t>
            </a:r>
            <a:endParaRPr lang="en-US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The sensor values need to be closer to zero except for the Z axis acceleration (1 g), because of the earth’s gravity. To do this, run RT_FPGA_manualoffset_v8.vi and manually adjust the offset control (slide5) until the readings are 0 (X,Y) and 1 (Z). The maximum and minimum values of the control can be viewed by right clicking the control -&gt; properties -&gt; Data entry (slide 6). These values are written to the offset register of the chip.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Setting the time delay to 500 </a:t>
            </a:r>
            <a:r>
              <a:rPr lang="en-US" dirty="0" err="1" smtClean="0"/>
              <a:t>ms</a:t>
            </a:r>
            <a:r>
              <a:rPr lang="en-US" dirty="0"/>
              <a:t> (slide </a:t>
            </a:r>
            <a:r>
              <a:rPr lang="en-US" dirty="0" smtClean="0"/>
              <a:t>6) gives you 10 minutes to do the offset. These offset values are stored in on-chip memory, after 10 minutes the memory overflows and the chip stops working. If </a:t>
            </a:r>
            <a:r>
              <a:rPr lang="en-US" dirty="0"/>
              <a:t>o</a:t>
            </a:r>
            <a:r>
              <a:rPr lang="en-US" dirty="0" smtClean="0"/>
              <a:t>ffset is completed within 10 minutes and hit “stop offset” the data collection will run continuously for unlimited time.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Turning OFF the indicators will increase the processing speed of myRIO, which will be helpful during the feedback control of the stage housing the laser. (see slide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2" y="1371600"/>
            <a:ext cx="36861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209580" y="5562600"/>
            <a:ext cx="1645678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1318" y="5867400"/>
            <a:ext cx="257768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2197" y="194101"/>
            <a:ext cx="51359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Labview project </a:t>
            </a:r>
          </a:p>
          <a:p>
            <a:r>
              <a:rPr lang="en-US" sz="2000" dirty="0" smtClean="0"/>
              <a:t>Version: Labview myRIO </a:t>
            </a:r>
            <a:r>
              <a:rPr lang="en-US" sz="3600" dirty="0" smtClean="0">
                <a:solidFill>
                  <a:srgbClr val="FF0000"/>
                </a:solidFill>
              </a:rPr>
              <a:t>2015 &amp; 2016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8" y="914400"/>
            <a:ext cx="8199913" cy="56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347990"/>
            <a:ext cx="2551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MPU9250- </a:t>
            </a:r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124200" y="1371600"/>
            <a:ext cx="2514600" cy="3733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40502" y="5090299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If you are unable to achieve the zero offset even 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after reaching the maximum value of the coarse 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control, change the coarse control to minimum 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and  </a:t>
            </a:r>
            <a:r>
              <a:rPr lang="en-US" sz="900" dirty="0" err="1" smtClean="0">
                <a:solidFill>
                  <a:schemeClr val="accent6">
                    <a:lumMod val="75000"/>
                  </a:schemeClr>
                </a:solidFill>
              </a:rPr>
              <a:t>thenuse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 the fine control.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153400" cy="539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347990"/>
            <a:ext cx="2551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MPU9250- </a:t>
            </a:r>
            <a:r>
              <a:rPr lang="en-US" sz="2400" dirty="0" smtClean="0"/>
              <a:t>offset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086600" y="1143000"/>
            <a:ext cx="1645678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4100" y="1383514"/>
            <a:ext cx="228600" cy="9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08741" y="134541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500</a:t>
            </a:r>
            <a:endParaRPr lang="en-US" sz="700" dirty="0"/>
          </a:p>
        </p:txBody>
      </p:sp>
      <p:sp>
        <p:nvSpPr>
          <p:cNvPr id="9" name="Oval 8"/>
          <p:cNvSpPr/>
          <p:nvPr/>
        </p:nvSpPr>
        <p:spPr>
          <a:xfrm>
            <a:off x="762000" y="1254941"/>
            <a:ext cx="1828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419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25</cp:revision>
  <dcterms:created xsi:type="dcterms:W3CDTF">2017-06-03T17:04:18Z</dcterms:created>
  <dcterms:modified xsi:type="dcterms:W3CDTF">2017-08-22T15:18:01Z</dcterms:modified>
</cp:coreProperties>
</file>