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9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0F96C-FB6E-401E-96FB-E8FA207BD0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C930-7978-171A-B0A9-2FC0996CA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44A4-03EA-09D0-3B58-E0632098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9C7F-7A8C-02C2-2108-64FA71A8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8799-5BB4-4C28-9427-CD23F4C0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JIRA, a widely used project management tool developed by Atlassian, supports various issue types to cater to different aspects of project management and software development.</a:t>
            </a:r>
          </a:p>
          <a:p>
            <a:r>
              <a:rPr lang="en-US" sz="1400" dirty="0"/>
              <a:t>Issue Types in JIRA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Story</a:t>
            </a:r>
            <a:r>
              <a:rPr lang="en-US" sz="1200" dirty="0"/>
              <a:t>: Represents a user requirement or feature that needs to be implemented.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Task</a:t>
            </a:r>
            <a:r>
              <a:rPr lang="en-US" sz="1200" dirty="0"/>
              <a:t>: Represents a piece of work that needs to be done, but doesn't necessarily deliver value to end users directly.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Bug</a:t>
            </a:r>
            <a:r>
              <a:rPr lang="en-US" sz="1200" dirty="0"/>
              <a:t>: Represents a problem or error found in the software that needs to be fixed.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Epic</a:t>
            </a:r>
            <a:r>
              <a:rPr lang="en-US" sz="1200" dirty="0"/>
              <a:t>: Represents a large body of work that can be broken down into smaller tasks or stories.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Sub-task</a:t>
            </a:r>
            <a:r>
              <a:rPr lang="en-US" sz="1200" dirty="0"/>
              <a:t>: Represents a smaller unit of work that is part of a larger task.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180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JIRA</vt:lpstr>
      <vt:lpstr>JIRA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Nagarjuna Ramineni</dc:creator>
  <cp:lastModifiedBy>DELL</cp:lastModifiedBy>
  <cp:revision>1</cp:revision>
  <dcterms:created xsi:type="dcterms:W3CDTF">2024-03-21T19:40:45Z</dcterms:created>
  <dcterms:modified xsi:type="dcterms:W3CDTF">2024-03-24T02:48:43Z</dcterms:modified>
</cp:coreProperties>
</file>