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73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4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2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410A6-F8E7-4422-AA8E-FB5D41B6F8D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00BF-1A47-4E40-8B4C-51B56572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0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988D-FA45-F33D-4785-FC926993A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Testing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1FB40-4DE8-07B3-62FB-6B771F4F3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87EF-7FFA-80D1-5349-E989E560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6019-5B32-9AE8-89D6-1929C6AF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predefined checklists during reviews to ensure that common issues are considered and addressed.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28A-A2D7-1990-E587-A286B80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7CBA-4F9B-05A1-A9B9-9BB181BA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employing static testing techniques, organizations can catch defects early in the development lifecycle, reducing the cost and effort required for later-stage defect resolution.</a:t>
            </a:r>
          </a:p>
          <a:p>
            <a:r>
              <a:rPr lang="en-US" dirty="0"/>
              <a:t>These techniques also contribute to improved code quality and overall software reliability.</a:t>
            </a:r>
          </a:p>
        </p:txBody>
      </p:sp>
    </p:spTree>
    <p:extLst>
      <p:ext uri="{BB962C8B-B14F-4D97-AF65-F5344CB8AC3E}">
        <p14:creationId xmlns:p14="http://schemas.microsoft.com/office/powerpoint/2010/main" val="2342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A30-2F61-0269-A889-ABFC667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0F76-69CC-A36F-F8F4-0CF59963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testing techniques are software testing methods that do not involve the execution of the code.</a:t>
            </a:r>
          </a:p>
          <a:p>
            <a:r>
              <a:rPr lang="en-US" dirty="0"/>
              <a:t> Instead, they focus on reviewing and analyzing the software artifacts, such as requirements, design documents, and code, to find defects early in the development process.</a:t>
            </a:r>
          </a:p>
          <a:p>
            <a:r>
              <a:rPr lang="en-US" dirty="0"/>
              <a:t>Static testing helps in identifying issues before the code is actually executed, which can lead to more efficient and cost-effective defect resolution. Here are some common static testing techniques: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995D-BF72-6B77-E321-00F5388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C89D-8F93-EE91-5778-3D07AD1B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Formal Inspections:</a:t>
            </a:r>
          </a:p>
          <a:p>
            <a:pPr lvl="1"/>
            <a:r>
              <a:rPr lang="en-US" dirty="0"/>
              <a:t> A structured and systematic review process where a group of people examines the code or other artifacts to identify defects.</a:t>
            </a:r>
          </a:p>
          <a:p>
            <a:r>
              <a:rPr lang="en-US" dirty="0"/>
              <a:t> Walkthroughs: </a:t>
            </a:r>
          </a:p>
          <a:p>
            <a:pPr lvl="1"/>
            <a:r>
              <a:rPr lang="en-US" dirty="0"/>
              <a:t>A less formal review process where a developer or a team leader guides others through the code to gather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6F8F-34B4-EB3A-0012-F556D113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C655-BCDF-F839-71C2-C7CF1C40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9C83-C53B-F5D0-A3EF-C096BF11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Code Analysis: </a:t>
            </a:r>
          </a:p>
          <a:p>
            <a:pPr lvl="1"/>
            <a:r>
              <a:rPr lang="en-US" dirty="0"/>
              <a:t>Automated analysis of source code without executing it, aiming to find potential vulnerabilities, coding standards violations, and other issues.</a:t>
            </a:r>
          </a:p>
          <a:p>
            <a:r>
              <a:rPr lang="en-US" dirty="0"/>
              <a:t>Data Flow Analysis:</a:t>
            </a:r>
          </a:p>
          <a:p>
            <a:pPr lvl="1"/>
            <a:r>
              <a:rPr lang="en-US" dirty="0"/>
              <a:t> Examining the flow of data within the code to identify potential issues related to data integrity and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E2B97-A0EF-0AA3-3CBD-5DF6B41C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BEA0-2229-1186-FE15-71117420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A011-EBE1-0ED4-6417-56FD8E6B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Reviews:</a:t>
            </a:r>
          </a:p>
          <a:p>
            <a:pPr lvl="1"/>
            <a:r>
              <a:rPr lang="en-US" dirty="0"/>
              <a:t>Evaluating the clarity, completeness, and consistency of software requirements documentation to ensure they meet the intended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050B-69E2-EC88-A523-A34E6E36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0DF-BBFB-0B77-2419-7BC7503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DD26-D799-C793-50BD-CDA03987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Reviews:</a:t>
            </a:r>
          </a:p>
          <a:p>
            <a:pPr lvl="1"/>
            <a:r>
              <a:rPr lang="en-US" dirty="0"/>
              <a:t>Examining the high-level design and architecture of the software to ensure it meets the specified requirements and adheres to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C066C-5041-B1D6-604B-A906A6807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A2C2-F28B-3667-677F-D9D412C6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 and Desk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12A2-693C-98A2-B509-2B008BB7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Code Review:</a:t>
            </a:r>
          </a:p>
          <a:p>
            <a:pPr lvl="1"/>
            <a:r>
              <a:rPr lang="en-US" dirty="0"/>
              <a:t> Individuals review the code manually, looking for syntax errors, logic issues, and adherence to coding standards.</a:t>
            </a:r>
          </a:p>
          <a:p>
            <a:r>
              <a:rPr lang="en-US" dirty="0"/>
              <a:t>Desk Checking:</a:t>
            </a:r>
          </a:p>
          <a:p>
            <a:pPr lvl="1"/>
            <a:r>
              <a:rPr lang="en-US" dirty="0"/>
              <a:t> A form of review where developers check their own work before formally submitting it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CA79-CE37-5538-B013-B4B1C3C0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124F-C496-6C05-CF73-2880CC0C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Test Cases and Test Plans:</a:t>
            </a:r>
          </a:p>
          <a:p>
            <a:pPr lvl="1"/>
            <a:r>
              <a:rPr lang="en-US" dirty="0"/>
              <a:t> Evaluating test documentation to ensure that test cases are well-defined, cover the specified requirements, and are likely to uncover defects.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EDE34-95EA-7F94-CC10-D280874D7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771-B4B7-7227-0536-5EE8EEDA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093A-3ECF-65B2-C79A-F7EA9DCD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Traceability Matrix:</a:t>
            </a:r>
          </a:p>
          <a:p>
            <a:pPr lvl="1"/>
            <a:r>
              <a:rPr lang="en-US" dirty="0"/>
              <a:t> Ensuring that every requirement is linked to the corresponding test cases and that there are no gaps in coverage.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9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410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Static Testing Techniques</vt:lpstr>
      <vt:lpstr>Static testing techniques</vt:lpstr>
      <vt:lpstr>Code Reviews</vt:lpstr>
      <vt:lpstr>Static Analysis</vt:lpstr>
      <vt:lpstr>Requirements Analysis</vt:lpstr>
      <vt:lpstr>Design Reviews</vt:lpstr>
      <vt:lpstr>Walkthroughs and Desk Checking</vt:lpstr>
      <vt:lpstr>Document Review</vt:lpstr>
      <vt:lpstr>Traceability Analysis</vt:lpstr>
      <vt:lpstr>Checklists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Testing Techniques</dc:title>
  <dc:creator>Nagarjuna Ramineni</dc:creator>
  <cp:lastModifiedBy>Nagarjuna Ramineni</cp:lastModifiedBy>
  <cp:revision>1</cp:revision>
  <dcterms:created xsi:type="dcterms:W3CDTF">2024-02-21T13:40:09Z</dcterms:created>
  <dcterms:modified xsi:type="dcterms:W3CDTF">2024-02-21T13:47:07Z</dcterms:modified>
</cp:coreProperties>
</file>