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7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3199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1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21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6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5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3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0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6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4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4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6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2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F96C-FB6E-401E-96FB-E8FA207BD08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4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70F96C-FB6E-401E-96FB-E8FA207BD08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A997A-AB7F-4C50-89FB-061FE414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2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C930-7978-171A-B0A9-2FC0996CA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B44A4-03EA-09D0-3B58-E06320985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Jira-77</a:t>
            </a:r>
          </a:p>
        </p:txBody>
      </p:sp>
    </p:spTree>
    <p:extLst>
      <p:ext uri="{BB962C8B-B14F-4D97-AF65-F5344CB8AC3E}">
        <p14:creationId xmlns:p14="http://schemas.microsoft.com/office/powerpoint/2010/main" val="411288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9C7F-7A8C-02C2-2108-64FA71A8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8799-5BB4-4C28-9427-CD23F4C0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JIRA, a widely used project management tool developed by Atlassian, supports various issue types to cater to different aspects of project management and software development.</a:t>
            </a:r>
          </a:p>
          <a:p>
            <a:r>
              <a:rPr lang="en-US" sz="1400" dirty="0"/>
              <a:t>Issue Types in JIRA</a:t>
            </a:r>
          </a:p>
          <a:p>
            <a:pPr lvl="1"/>
            <a:r>
              <a:rPr lang="en-US" sz="1200" dirty="0">
                <a:solidFill>
                  <a:srgbClr val="FFFF00"/>
                </a:solidFill>
              </a:rPr>
              <a:t>Story</a:t>
            </a:r>
            <a:r>
              <a:rPr lang="en-US" sz="1200" dirty="0"/>
              <a:t>: Represents a user requirement or feature that needs to be implemented.</a:t>
            </a:r>
          </a:p>
          <a:p>
            <a:pPr lvl="1"/>
            <a:r>
              <a:rPr lang="en-US" sz="1200" dirty="0">
                <a:solidFill>
                  <a:srgbClr val="FFFF00"/>
                </a:solidFill>
              </a:rPr>
              <a:t>Task</a:t>
            </a:r>
            <a:r>
              <a:rPr lang="en-US" sz="1200" dirty="0"/>
              <a:t>: Represents a piece of work that needs to be done, but doesn't necessarily deliver value to end users directly.</a:t>
            </a:r>
          </a:p>
          <a:p>
            <a:pPr lvl="1"/>
            <a:r>
              <a:rPr lang="en-US" sz="1200" dirty="0">
                <a:solidFill>
                  <a:srgbClr val="FFFF00"/>
                </a:solidFill>
              </a:rPr>
              <a:t>Bug</a:t>
            </a:r>
            <a:r>
              <a:rPr lang="en-US" sz="1200" dirty="0"/>
              <a:t>: Represents a problem or error found in the software that needs to be fixed.</a:t>
            </a:r>
          </a:p>
          <a:p>
            <a:pPr lvl="1"/>
            <a:r>
              <a:rPr lang="en-US" sz="1200" dirty="0">
                <a:solidFill>
                  <a:srgbClr val="FFFF00"/>
                </a:solidFill>
              </a:rPr>
              <a:t>Epic</a:t>
            </a:r>
            <a:r>
              <a:rPr lang="en-US" sz="1200" dirty="0"/>
              <a:t>: Represents a large body of work that can be broken down into smaller tasks or stories.</a:t>
            </a:r>
          </a:p>
          <a:p>
            <a:pPr lvl="1"/>
            <a:r>
              <a:rPr lang="en-US" sz="1200" dirty="0">
                <a:solidFill>
                  <a:srgbClr val="FFFF00"/>
                </a:solidFill>
              </a:rPr>
              <a:t>Sub-task</a:t>
            </a:r>
            <a:r>
              <a:rPr lang="en-US" sz="1200" dirty="0"/>
              <a:t>: Represents a smaller unit of work that is part of a larger task.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1809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124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Ion</vt:lpstr>
      <vt:lpstr>JIRA</vt:lpstr>
      <vt:lpstr>JIRA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</dc:title>
  <dc:creator>Nagarjuna Ramineni</dc:creator>
  <cp:lastModifiedBy>DELL</cp:lastModifiedBy>
  <cp:revision>2</cp:revision>
  <dcterms:created xsi:type="dcterms:W3CDTF">2024-03-21T19:40:45Z</dcterms:created>
  <dcterms:modified xsi:type="dcterms:W3CDTF">2024-04-04T00:53:34Z</dcterms:modified>
</cp:coreProperties>
</file>