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78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9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1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0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7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0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0DBDB9-FD6A-4121-AE29-8D99CBEC44C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7077-66C6-4503-A0C1-5BE07BFF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5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Software Testing Life Cycle (STLC)? Different phases in STLC,  Activities and Outcomes? - YouTube">
            <a:extLst>
              <a:ext uri="{FF2B5EF4-FFF2-40B4-BE49-F238E27FC236}">
                <a16:creationId xmlns:a16="http://schemas.microsoft.com/office/drawing/2014/main" id="{BE8C46FE-EDB7-737A-BE6A-A08042A1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9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DE07-C70B-C333-EDF4-880D6B05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D1FB-F918-4CAB-64D2-587E6F00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Throughout the STLC, communication and collaboration among team members are essential to ensure that testing activities are aligned with project goals and objectives.</a:t>
            </a:r>
          </a:p>
          <a:p>
            <a:r>
              <a:rPr lang="en-US" sz="1600" dirty="0"/>
              <a:t> Additionally, each phase may overlap or iterate depending on project requirements and feedback received during testing.</a:t>
            </a:r>
          </a:p>
        </p:txBody>
      </p:sp>
    </p:spTree>
    <p:extLst>
      <p:ext uri="{BB962C8B-B14F-4D97-AF65-F5344CB8AC3E}">
        <p14:creationId xmlns:p14="http://schemas.microsoft.com/office/powerpoint/2010/main" val="402036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DB31-4391-1BBE-7E4A-1AD87FFB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808-4F22-D889-C98E-4A597570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Software Testing Life Cycle (STLC) is a </a:t>
            </a:r>
            <a:r>
              <a:rPr lang="en-US" sz="1400" b="1" dirty="0">
                <a:solidFill>
                  <a:srgbClr val="FFFF00"/>
                </a:solidFill>
              </a:rPr>
              <a:t>systematic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FF00"/>
                </a:solidFill>
              </a:rPr>
              <a:t>approach</a:t>
            </a:r>
            <a:r>
              <a:rPr lang="en-US" sz="1400" dirty="0"/>
              <a:t> to testing software applications or products. </a:t>
            </a:r>
          </a:p>
          <a:p>
            <a:r>
              <a:rPr lang="en-US" sz="1400" dirty="0"/>
              <a:t>It encompasses all the </a:t>
            </a:r>
            <a:r>
              <a:rPr lang="en-US" sz="1400" b="1" dirty="0">
                <a:solidFill>
                  <a:srgbClr val="FFFF00"/>
                </a:solidFill>
              </a:rPr>
              <a:t>activities</a:t>
            </a:r>
            <a:r>
              <a:rPr lang="en-US" sz="1400" dirty="0"/>
              <a:t> carried out throughout the </a:t>
            </a:r>
            <a:r>
              <a:rPr lang="en-US" sz="1400" b="1" dirty="0">
                <a:solidFill>
                  <a:srgbClr val="FFFF00"/>
                </a:solidFill>
              </a:rPr>
              <a:t>testing process</a:t>
            </a:r>
            <a:r>
              <a:rPr lang="en-US" sz="1400" dirty="0"/>
              <a:t>, from the </a:t>
            </a:r>
            <a:r>
              <a:rPr lang="en-US" sz="1400" b="1" dirty="0">
                <a:solidFill>
                  <a:srgbClr val="FFFF00"/>
                </a:solidFill>
              </a:rPr>
              <a:t>initiation</a:t>
            </a:r>
            <a:r>
              <a:rPr lang="en-US" sz="1400" dirty="0"/>
              <a:t> of testing to its </a:t>
            </a:r>
            <a:r>
              <a:rPr lang="en-US" sz="1400" b="1" dirty="0">
                <a:solidFill>
                  <a:srgbClr val="FFFF00"/>
                </a:solidFill>
              </a:rPr>
              <a:t>closure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545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726B-6F8F-EEFD-4178-C23E49E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B253-53CC-865F-EC33-6A7078422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C69DF-744C-F411-F01D-270FBF2BB7E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This phase involves understanding and analyzing the requirements provided by stakeholders, including functional and non-functional requirements.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DDEC5-4E58-BA20-36B0-FAF8EBBFC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656B79-8C63-4F4C-9D55-F0226C5D2EC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Reviewing requirements documents such as Software Requirements Specification (SRS) or user stories.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Analyzing requirements to identify testable components and potential risks.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E11B7A-9A80-EB00-A523-FFC90C331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053932-CEF7-B2A8-F37C-AD00D23D5C3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Requirement Traceability Matrix (RTM) mapping requirements to test cases.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Requirement Analysis Report documenting the analysis findings and potential test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Develop a comprehensive test plan outlining the testing approach, resources, schedule, and deliverables.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Defining testing objectives, scope, and strategy.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Estimating test effort and allocating resources.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Creating a test schedule and identifying dependencies.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Plan Document detailing the overall testing strategy, objectives, scope, resources, and schedules.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Effort Estimation Report providing estimates of resources and time required for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8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Development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Design and develop test cases based on the requirements and test plan.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Writing test scenarios and test cases covering both positive and negative scenarios.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Reviewing and refining test cases to ensure completeness and accuracy.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Case Specification documenting detailed test cases with steps, input data, expected results, and preconditions.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Data preparation documents specifying required test data for executing test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7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 Setup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Set up the testing environment to mimic the production environment.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Installing and configuring necessary hardware, software, and network components.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Verifying the setup to ensure it meets testing requirements.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Test Environment Setup Documentation detailing the configuration and setup of the testing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356697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Execute test cases as per the test plan and record test results.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Running test cases manually or using automated testing tools.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Comparing actual results with expected results and reporting defects.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Execution Reports documenting test execution results, including pass/fail status and defects found.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Logs capturing detailed information about test execution activities for later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Reporting and Tracking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Identify and report defects found during test execution and track them until resolution.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Logging defects in a defect tracking system with detailed information such as steps to reproduce, severity, priority, and status.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Assigning defects to the development team for resolution and verifying fixes.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Defect Reports documenting identified defects and their current status.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Defect Tracking System containing information about defects throughout their lifecycle until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6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3FF0-D68E-7EFB-639B-C169ADC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Closure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7D3D-ED59-E9A2-8E12-E4D44C5B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6B2E-295F-8479-87C3-8898A025837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Evaluate completion criteria and summarize testing activities.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12D8-0038-5ECA-9934-EE0ED27C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8DF0E5-DB42-66EF-1D27-F8F649A3A1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Reviewing test coverage, test execution results, and defect metrics.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Documenting lessons learned and recommendations for future projects.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3FBC1-FD55-655F-4DF1-E72E4989E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4AA84A-A35F-487C-0601-83EF12BCEB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Closure Report summarizing overall testing activities, including test results, test coverage, and lessons learned.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Final Test Metrics providing metrics such as test coverage, defect density, and test execution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82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590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PowerPoint Presentation</vt:lpstr>
      <vt:lpstr>STLC</vt:lpstr>
      <vt:lpstr>Requirement Analysis Phase</vt:lpstr>
      <vt:lpstr>Test Planning Phase</vt:lpstr>
      <vt:lpstr>Test Case Development Phase</vt:lpstr>
      <vt:lpstr>Test Environment Setup Phase</vt:lpstr>
      <vt:lpstr>Test Execution Phase</vt:lpstr>
      <vt:lpstr>Defect Reporting and Tracking Phase</vt:lpstr>
      <vt:lpstr>Test Closure Phase</vt:lpstr>
      <vt:lpstr>Note!!!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Nagarjuna Ramineni</dc:creator>
  <cp:lastModifiedBy>Nagarjuna Ramineni</cp:lastModifiedBy>
  <cp:revision>2</cp:revision>
  <dcterms:created xsi:type="dcterms:W3CDTF">2024-03-20T17:26:22Z</dcterms:created>
  <dcterms:modified xsi:type="dcterms:W3CDTF">2024-03-20T17:45:14Z</dcterms:modified>
</cp:coreProperties>
</file>