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18" y="77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222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7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79484" y="2334526"/>
            <a:ext cx="3038676" cy="4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https://github.com/kumaravel1230/NM-AIT-GROUP10</a:t>
            </a: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348</Words>
  <Application>Microsoft Office PowerPoint</Application>
  <PresentationFormat>On-screen Show (16:9)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Times New Roman</vt:lpstr>
      <vt:lpstr>EB Garamond ExtraBold</vt:lpstr>
      <vt:lpstr>EB Garamond</vt:lpstr>
      <vt:lpstr>Wingdings</vt:lpstr>
      <vt:lpstr>Tahoma</vt:lpstr>
      <vt:lpstr>Lucida Sans Unicode</vt:lpstr>
      <vt:lpstr>Bebas Neue</vt:lpstr>
      <vt:lpstr>Noto Sans Symbols</vt:lpstr>
      <vt:lpstr>Calibri</vt:lpstr>
      <vt:lpstr>Public Sans</vt:lpstr>
      <vt:lpstr>Trebuchet MS</vt:lpstr>
      <vt:lpstr>Poppins Black</vt:lpstr>
      <vt:lpstr>Poppins</vt:lpstr>
      <vt:lpstr>Simple Light</vt:lpstr>
      <vt:lpstr>Simple Light</vt:lpstr>
      <vt:lpstr>Tips to Prepare for an Exam by Slidesgo</vt:lpstr>
      <vt:lpstr>“E-Commerce Web Application ”  Task - 5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kumaran kumaran</cp:lastModifiedBy>
  <cp:revision>8</cp:revision>
  <dcterms:created xsi:type="dcterms:W3CDTF">2023-10-30T12:47:00Z</dcterms:created>
  <dcterms:modified xsi:type="dcterms:W3CDTF">2023-11-02T03:30:04Z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