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Linux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</a:rPr>
              <a:t>User Creation &amp; Modification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/>
              <a:t>Some commands related to user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id &lt;username&gt;</a:t>
            </a:r>
          </a:p>
          <a:p>
            <a:pPr>
              <a:buNone/>
            </a:pPr>
            <a:r>
              <a:rPr lang="en-US" dirty="0"/>
              <a:t>It is used to view the UID of given username.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000" b="1" dirty="0" err="1"/>
              <a:t>whoami</a:t>
            </a:r>
            <a:r>
              <a:rPr lang="en-US" sz="4000" b="1" dirty="0"/>
              <a:t> </a:t>
            </a:r>
          </a:p>
          <a:p>
            <a:pPr>
              <a:buNone/>
            </a:pPr>
            <a:r>
              <a:rPr lang="en-US" dirty="0"/>
              <a:t>To check with which username you are currently logged in.</a:t>
            </a:r>
          </a:p>
          <a:p>
            <a:pPr>
              <a:buNone/>
            </a:pPr>
            <a:r>
              <a:rPr lang="en-US" sz="3600" b="1" dirty="0"/>
              <a:t>users</a:t>
            </a:r>
          </a:p>
          <a:p>
            <a:pPr>
              <a:buNone/>
            </a:pPr>
            <a:r>
              <a:rPr lang="en-US" dirty="0"/>
              <a:t>To check which users are currently logged in.</a:t>
            </a:r>
          </a:p>
        </p:txBody>
      </p:sp>
    </p:spTree>
    <p:extLst>
      <p:ext uri="{BB962C8B-B14F-4D97-AF65-F5344CB8AC3E}">
        <p14:creationId xmlns:p14="http://schemas.microsoft.com/office/powerpoint/2010/main" val="5092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u="sng" dirty="0"/>
              <a:t>To Lock or Unlock a User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sz="4000" b="1" dirty="0" err="1"/>
              <a:t>usermod</a:t>
            </a:r>
            <a:r>
              <a:rPr lang="en-US" sz="4000" b="1" dirty="0"/>
              <a:t> –L &lt;username&gt;</a:t>
            </a:r>
          </a:p>
          <a:p>
            <a:pPr>
              <a:buNone/>
            </a:pPr>
            <a:r>
              <a:rPr lang="en-US" dirty="0"/>
              <a:t>This command is used to lock the user. To check we can login from another user logged in, even if you enter the correct password it does not accept it.</a:t>
            </a:r>
          </a:p>
          <a:p>
            <a:pPr>
              <a:buNone/>
            </a:pPr>
            <a:r>
              <a:rPr lang="en-US" dirty="0"/>
              <a:t>Also check the </a:t>
            </a:r>
            <a:r>
              <a:rPr lang="en-US" sz="3600" b="1" dirty="0"/>
              <a:t>“/etc/shadow” </a:t>
            </a:r>
            <a:r>
              <a:rPr lang="en-US" dirty="0"/>
              <a:t>file, it shows </a:t>
            </a:r>
            <a:r>
              <a:rPr lang="en-US" sz="3600" b="1" dirty="0"/>
              <a:t>“!”</a:t>
            </a:r>
            <a:r>
              <a:rPr lang="en-US" dirty="0"/>
              <a:t> mark at the starting of encrypted password field”. This confirms that user is locked.</a:t>
            </a:r>
          </a:p>
        </p:txBody>
      </p:sp>
    </p:spTree>
    <p:extLst>
      <p:ext uri="{BB962C8B-B14F-4D97-AF65-F5344CB8AC3E}">
        <p14:creationId xmlns:p14="http://schemas.microsoft.com/office/powerpoint/2010/main" val="419625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sz="4000" b="1" dirty="0" err="1"/>
              <a:t>passwd</a:t>
            </a:r>
            <a:r>
              <a:rPr lang="en-US" sz="4000" b="1" dirty="0"/>
              <a:t> –S &lt;username&gt;</a:t>
            </a:r>
          </a:p>
          <a:p>
            <a:pPr>
              <a:buNone/>
            </a:pPr>
            <a:r>
              <a:rPr lang="en-US" dirty="0"/>
              <a:t>To check whether user is locked or not.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000" b="1" dirty="0" err="1"/>
              <a:t>usermod</a:t>
            </a:r>
            <a:r>
              <a:rPr lang="en-US" sz="4000" b="1" dirty="0"/>
              <a:t> –U &lt;username&gt; </a:t>
            </a:r>
          </a:p>
          <a:p>
            <a:pPr>
              <a:buNone/>
            </a:pPr>
            <a:r>
              <a:rPr lang="en-US" dirty="0"/>
              <a:t>To Unlock the locked user.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4000" b="1" dirty="0" err="1"/>
              <a:t>usermod</a:t>
            </a:r>
            <a:r>
              <a:rPr lang="en-US" sz="4000" b="1" dirty="0"/>
              <a:t> –s &lt;shell&gt; &lt;username&gt;</a:t>
            </a:r>
          </a:p>
          <a:p>
            <a:pPr>
              <a:buNone/>
            </a:pPr>
            <a:r>
              <a:rPr lang="en-US" dirty="0"/>
              <a:t>This command is used to change shell of user.</a:t>
            </a:r>
          </a:p>
          <a:p>
            <a:pPr>
              <a:buNone/>
            </a:pPr>
            <a:r>
              <a:rPr lang="en-US" sz="4000" b="1" dirty="0"/>
              <a:t>Ex</a:t>
            </a:r>
            <a:r>
              <a:rPr lang="en-US" sz="4000" b="1" dirty="0">
                <a:sym typeface="Wingdings" pitchFamily="2" charset="2"/>
              </a:rPr>
              <a:t></a:t>
            </a:r>
            <a:r>
              <a:rPr lang="en-US" sz="4000" b="1" dirty="0"/>
              <a:t> </a:t>
            </a:r>
            <a:r>
              <a:rPr lang="en-US" sz="4000" b="1" dirty="0" err="1"/>
              <a:t>usermod</a:t>
            </a:r>
            <a:r>
              <a:rPr lang="en-US" sz="4000" b="1" dirty="0"/>
              <a:t> –s /bin/</a:t>
            </a:r>
            <a:r>
              <a:rPr lang="en-US" sz="4000" b="1" dirty="0" err="1"/>
              <a:t>csh</a:t>
            </a:r>
            <a:r>
              <a:rPr lang="en-US" sz="4000" b="1" dirty="0"/>
              <a:t> </a:t>
            </a:r>
            <a:r>
              <a:rPr lang="en-US" sz="4000" b="1" dirty="0" err="1"/>
              <a:t>amol</a:t>
            </a:r>
            <a:endParaRPr lang="en-US" sz="4000" b="1" dirty="0"/>
          </a:p>
          <a:p>
            <a:pPr>
              <a:buNone/>
            </a:pPr>
            <a:r>
              <a:rPr lang="en-US" dirty="0"/>
              <a:t>Check changes by finger command.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3600" b="1" dirty="0" err="1"/>
              <a:t>usermod</a:t>
            </a:r>
            <a:r>
              <a:rPr lang="en-US" sz="3600" b="1" dirty="0"/>
              <a:t> –u &lt;</a:t>
            </a:r>
            <a:r>
              <a:rPr lang="en-US" sz="3600" b="1" dirty="0" err="1"/>
              <a:t>uid</a:t>
            </a:r>
            <a:r>
              <a:rPr lang="en-US" sz="3600" b="1" dirty="0"/>
              <a:t>&gt; &lt;username&gt;</a:t>
            </a:r>
          </a:p>
          <a:p>
            <a:pPr>
              <a:buNone/>
            </a:pPr>
            <a:r>
              <a:rPr lang="en-US" dirty="0"/>
              <a:t>To change the UID of any user.</a:t>
            </a:r>
          </a:p>
          <a:p>
            <a:pPr>
              <a:buNone/>
            </a:pPr>
            <a:r>
              <a:rPr lang="en-US" dirty="0"/>
              <a:t>Check by </a:t>
            </a:r>
          </a:p>
          <a:p>
            <a:pPr>
              <a:buNone/>
            </a:pPr>
            <a:r>
              <a:rPr lang="en-US" sz="3600" b="1" dirty="0"/>
              <a:t>id &lt;username&gt;</a:t>
            </a:r>
          </a:p>
        </p:txBody>
      </p:sp>
    </p:spTree>
    <p:extLst>
      <p:ext uri="{BB962C8B-B14F-4D97-AF65-F5344CB8AC3E}">
        <p14:creationId xmlns:p14="http://schemas.microsoft.com/office/powerpoint/2010/main" val="324864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6096000"/>
          </a:xfrm>
        </p:spPr>
        <p:txBody>
          <a:bodyPr/>
          <a:lstStyle/>
          <a:p>
            <a:pPr>
              <a:buNone/>
            </a:pPr>
            <a:r>
              <a:rPr lang="en-US" sz="4000" b="1" dirty="0" err="1"/>
              <a:t>usermod</a:t>
            </a:r>
            <a:r>
              <a:rPr lang="en-US" sz="4000" b="1" dirty="0"/>
              <a:t> –</a:t>
            </a:r>
            <a:r>
              <a:rPr lang="en-US" sz="4000" b="1" dirty="0" err="1"/>
              <a:t>md</a:t>
            </a:r>
            <a:r>
              <a:rPr lang="en-US" sz="4000" b="1" dirty="0"/>
              <a:t> &lt;dir name&gt; &lt;username&gt;</a:t>
            </a:r>
          </a:p>
          <a:p>
            <a:pPr>
              <a:buNone/>
            </a:pPr>
            <a:r>
              <a:rPr lang="en-US" dirty="0"/>
              <a:t>This command is used for moving users home directory with all its contents to given directory name.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usermod</a:t>
            </a:r>
            <a:r>
              <a:rPr lang="en-US" b="1" dirty="0"/>
              <a:t> –l &lt;new login name&gt; &lt;old login name&gt;</a:t>
            </a:r>
          </a:p>
          <a:p>
            <a:pPr>
              <a:buNone/>
            </a:pPr>
            <a:r>
              <a:rPr lang="en-US" dirty="0"/>
              <a:t>It is used to change login name of a user.</a:t>
            </a:r>
          </a:p>
        </p:txBody>
      </p:sp>
    </p:spTree>
    <p:extLst>
      <p:ext uri="{BB962C8B-B14F-4D97-AF65-F5344CB8AC3E}">
        <p14:creationId xmlns:p14="http://schemas.microsoft.com/office/powerpoint/2010/main" val="358929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Assigning groups to the User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err="1"/>
              <a:t>usermod</a:t>
            </a:r>
            <a:r>
              <a:rPr lang="en-US" sz="4000" b="1" dirty="0"/>
              <a:t> –G &lt;group name&gt; &lt;username&gt;</a:t>
            </a:r>
          </a:p>
          <a:p>
            <a:pPr>
              <a:buNone/>
            </a:pPr>
            <a:r>
              <a:rPr lang="en-US" sz="3600" dirty="0"/>
              <a:t>This command is used to add supplementary group to a user.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Check by </a:t>
            </a:r>
            <a:r>
              <a:rPr lang="en-US" sz="3600" b="1" dirty="0"/>
              <a:t>“groups &lt;username&gt;” </a:t>
            </a:r>
            <a:r>
              <a:rPr lang="en-US" sz="3600" dirty="0"/>
              <a:t>&amp;</a:t>
            </a:r>
          </a:p>
          <a:p>
            <a:pPr>
              <a:buNone/>
            </a:pPr>
            <a:r>
              <a:rPr lang="en-US" sz="3600" dirty="0"/>
              <a:t> </a:t>
            </a:r>
            <a:r>
              <a:rPr lang="en-US" sz="3600" b="1" dirty="0"/>
              <a:t>“id &lt;username&gt;</a:t>
            </a:r>
            <a:endParaRPr lang="en-US" b="1" dirty="0"/>
          </a:p>
          <a:p>
            <a:pPr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3023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sz="3800" b="1" dirty="0" err="1"/>
              <a:t>usermod</a:t>
            </a:r>
            <a:r>
              <a:rPr lang="en-US" sz="3800" b="1" dirty="0"/>
              <a:t> –g &lt;</a:t>
            </a:r>
            <a:r>
              <a:rPr lang="en-US" sz="3800" b="1" dirty="0" err="1"/>
              <a:t>groupname</a:t>
            </a:r>
            <a:r>
              <a:rPr lang="en-US" sz="3800" b="1" dirty="0"/>
              <a:t>&gt; &lt;username&gt;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dirty="0"/>
              <a:t>This will change the users primary group as specified.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dirty="0"/>
              <a:t>Check by </a:t>
            </a:r>
            <a:r>
              <a:rPr lang="en-US" sz="3600" b="1" dirty="0"/>
              <a:t>“groups &lt;username&gt;” </a:t>
            </a:r>
            <a:r>
              <a:rPr lang="en-US" sz="3600" dirty="0"/>
              <a:t>&amp;</a:t>
            </a:r>
          </a:p>
          <a:p>
            <a:pPr>
              <a:buNone/>
            </a:pPr>
            <a:r>
              <a:rPr lang="en-US" sz="3600" dirty="0"/>
              <a:t> </a:t>
            </a:r>
            <a:r>
              <a:rPr lang="en-US" sz="3600" b="1" dirty="0"/>
              <a:t>“id &lt;username&gt;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0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err="1"/>
              <a:t>usermod</a:t>
            </a:r>
            <a:r>
              <a:rPr lang="en-US" sz="3600" b="1" dirty="0"/>
              <a:t> –</a:t>
            </a:r>
            <a:r>
              <a:rPr lang="en-US" sz="3600" b="1" dirty="0" err="1"/>
              <a:t>aG</a:t>
            </a:r>
            <a:r>
              <a:rPr lang="en-US" sz="3600" b="1" dirty="0"/>
              <a:t> &lt;</a:t>
            </a:r>
            <a:r>
              <a:rPr lang="en-US" sz="3600" b="1" dirty="0" err="1"/>
              <a:t>groupname</a:t>
            </a:r>
            <a:r>
              <a:rPr lang="en-US" sz="3600" b="1" dirty="0"/>
              <a:t>&gt; &lt;username&gt;</a:t>
            </a:r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r>
              <a:rPr lang="en-US" sz="3600" dirty="0"/>
              <a:t>Will add the group in the supplementary group category.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Because with </a:t>
            </a:r>
            <a:r>
              <a:rPr lang="en-US" sz="3600" b="1" dirty="0"/>
              <a:t>“-G” </a:t>
            </a:r>
            <a:r>
              <a:rPr lang="en-US" sz="3600" dirty="0"/>
              <a:t>its removes previous supplementary group and add specified group as supplementary group.</a:t>
            </a:r>
          </a:p>
        </p:txBody>
      </p:sp>
    </p:spTree>
    <p:extLst>
      <p:ext uri="{BB962C8B-B14F-4D97-AF65-F5344CB8AC3E}">
        <p14:creationId xmlns:p14="http://schemas.microsoft.com/office/powerpoint/2010/main" val="4274698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/>
              <a:t>To change Password policy of user-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/>
          <a:lstStyle/>
          <a:p>
            <a:pPr>
              <a:buNone/>
            </a:pPr>
            <a:r>
              <a:rPr lang="en-US" sz="3600" b="1" dirty="0"/>
              <a:t>Syntax;</a:t>
            </a:r>
          </a:p>
          <a:p>
            <a:pPr>
              <a:buNone/>
            </a:pPr>
            <a:r>
              <a:rPr lang="en-US" sz="4000" b="1" dirty="0" err="1"/>
              <a:t>chage</a:t>
            </a:r>
            <a:r>
              <a:rPr lang="en-US" sz="4000" b="1" dirty="0"/>
              <a:t> [options] [days] &lt;username&gt;</a:t>
            </a:r>
          </a:p>
          <a:p>
            <a:pPr>
              <a:buNone/>
            </a:pPr>
            <a:endParaRPr lang="en-US" sz="4000" b="1" dirty="0"/>
          </a:p>
          <a:p>
            <a:pPr>
              <a:buNone/>
            </a:pPr>
            <a:r>
              <a:rPr lang="en-US" sz="4000" b="1" dirty="0"/>
              <a:t>1) </a:t>
            </a:r>
            <a:r>
              <a:rPr lang="en-US" sz="4000" b="1" dirty="0" err="1"/>
              <a:t>chage</a:t>
            </a:r>
            <a:r>
              <a:rPr lang="en-US" sz="4000" b="1" dirty="0"/>
              <a:t> –l &lt;username</a:t>
            </a:r>
            <a:r>
              <a:rPr lang="en-US" sz="4400" b="1" dirty="0"/>
              <a:t>&gt;</a:t>
            </a:r>
          </a:p>
          <a:p>
            <a:pPr>
              <a:buNone/>
            </a:pPr>
            <a:r>
              <a:rPr lang="en-US" sz="3600" dirty="0"/>
              <a:t>To check the password age info. like Account expiry date, min/max password age,  warning days, etc.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9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/>
              <a:t>2) </a:t>
            </a:r>
            <a:r>
              <a:rPr lang="en-US" sz="4000" b="1" dirty="0" err="1"/>
              <a:t>chage</a:t>
            </a:r>
            <a:r>
              <a:rPr lang="en-US" sz="4000" b="1" dirty="0"/>
              <a:t> –E &lt;year&gt;-&lt;month&gt;-&lt;day&gt; &lt;username&gt;</a:t>
            </a:r>
          </a:p>
          <a:p>
            <a:pPr>
              <a:buNone/>
            </a:pPr>
            <a:r>
              <a:rPr lang="en-US" sz="4000" b="1" dirty="0"/>
              <a:t>Ex- </a:t>
            </a:r>
            <a:r>
              <a:rPr lang="en-US" sz="4000" b="1" dirty="0" err="1"/>
              <a:t>chage</a:t>
            </a:r>
            <a:r>
              <a:rPr lang="en-US" sz="4000" b="1" dirty="0"/>
              <a:t> –E 2013-12-05 </a:t>
            </a:r>
            <a:r>
              <a:rPr lang="en-US" sz="4000" b="1" dirty="0" err="1"/>
              <a:t>amol</a:t>
            </a:r>
            <a:endParaRPr lang="en-US" sz="4000" b="1" dirty="0"/>
          </a:p>
          <a:p>
            <a:pPr>
              <a:buNone/>
            </a:pPr>
            <a:endParaRPr lang="en-US" sz="4000" b="1" dirty="0"/>
          </a:p>
          <a:p>
            <a:pPr>
              <a:buNone/>
            </a:pPr>
            <a:r>
              <a:rPr lang="en-US" sz="4000" dirty="0"/>
              <a:t>This will set the Account expiration date for the user specified.</a:t>
            </a:r>
          </a:p>
        </p:txBody>
      </p:sp>
    </p:spTree>
    <p:extLst>
      <p:ext uri="{BB962C8B-B14F-4D97-AF65-F5344CB8AC3E}">
        <p14:creationId xmlns:p14="http://schemas.microsoft.com/office/powerpoint/2010/main" val="305436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/>
              <a:t>To Create User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Syntax-</a:t>
            </a:r>
          </a:p>
          <a:p>
            <a:pPr>
              <a:buNone/>
            </a:pPr>
            <a:r>
              <a:rPr lang="en-US" sz="3600" b="1" dirty="0" err="1"/>
              <a:t>useradd</a:t>
            </a:r>
            <a:r>
              <a:rPr lang="en-US" sz="3600" b="1" dirty="0"/>
              <a:t> [options] &lt;username&gt;</a:t>
            </a:r>
          </a:p>
          <a:p>
            <a:pPr>
              <a:buNone/>
            </a:pPr>
            <a:endParaRPr lang="en-US" dirty="0"/>
          </a:p>
          <a:p>
            <a:pPr marL="742950" indent="-742950">
              <a:buAutoNum type="arabicParenR"/>
            </a:pPr>
            <a:r>
              <a:rPr lang="en-US" sz="4000" b="1" dirty="0" err="1"/>
              <a:t>useradd</a:t>
            </a:r>
            <a:r>
              <a:rPr lang="en-US" sz="4000" b="1" dirty="0"/>
              <a:t> &lt;username&gt;</a:t>
            </a:r>
          </a:p>
          <a:p>
            <a:pPr marL="742950" indent="-742950">
              <a:buNone/>
            </a:pPr>
            <a:endParaRPr lang="en-US" sz="4000" b="1" dirty="0"/>
          </a:p>
          <a:p>
            <a:pPr>
              <a:buNone/>
            </a:pPr>
            <a:r>
              <a:rPr lang="en-US" dirty="0"/>
              <a:t>Will create user with its home directory in </a:t>
            </a:r>
            <a:r>
              <a:rPr lang="en-US" b="1" dirty="0"/>
              <a:t>/home/(username)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3) </a:t>
            </a:r>
            <a:r>
              <a:rPr lang="en-US" sz="4000" b="1" dirty="0" err="1"/>
              <a:t>chage</a:t>
            </a:r>
            <a:r>
              <a:rPr lang="en-US" sz="4000" b="1" dirty="0"/>
              <a:t> –m &lt;days&gt; &lt;username&gt;</a:t>
            </a:r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r>
              <a:rPr lang="en-US" sz="4000" b="1" dirty="0"/>
              <a:t>Ex- </a:t>
            </a:r>
            <a:r>
              <a:rPr lang="en-US" sz="4000" b="1" dirty="0" err="1"/>
              <a:t>chage</a:t>
            </a:r>
            <a:r>
              <a:rPr lang="en-US" sz="4000" b="1" dirty="0"/>
              <a:t> –m 25 </a:t>
            </a:r>
            <a:r>
              <a:rPr lang="en-US" sz="4000" b="1" dirty="0" err="1"/>
              <a:t>amol</a:t>
            </a:r>
            <a:endParaRPr lang="en-US" sz="4000" b="1" dirty="0"/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r>
              <a:rPr lang="en-US" sz="3600" b="1" dirty="0"/>
              <a:t>This is used to set minimum password age to user specified, for these no. of days user cannot change password.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60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6019800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4) </a:t>
            </a:r>
            <a:r>
              <a:rPr lang="en-US" sz="4000" b="1" dirty="0" err="1"/>
              <a:t>chage</a:t>
            </a:r>
            <a:r>
              <a:rPr lang="en-US" sz="4000" b="1" dirty="0"/>
              <a:t> –M &lt;days&gt; &lt;username&gt;</a:t>
            </a:r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r>
              <a:rPr lang="en-US" sz="3600" b="1" dirty="0"/>
              <a:t>Ex- </a:t>
            </a:r>
            <a:r>
              <a:rPr lang="en-US" sz="3600" b="1" dirty="0" err="1"/>
              <a:t>chage</a:t>
            </a:r>
            <a:r>
              <a:rPr lang="en-US" sz="3600" b="1" dirty="0"/>
              <a:t> –M 30 </a:t>
            </a:r>
            <a:r>
              <a:rPr lang="en-US" sz="3600" b="1" dirty="0" err="1"/>
              <a:t>amol</a:t>
            </a:r>
            <a:endParaRPr lang="en-US" sz="3600" b="1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b="1" dirty="0"/>
              <a:t>This sets maximum password age for user specified. That is after these no. of days user has to compulsory change his password.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9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/>
              <a:t>5) </a:t>
            </a:r>
            <a:r>
              <a:rPr lang="en-US" sz="4000" b="1" dirty="0" err="1"/>
              <a:t>Chage</a:t>
            </a:r>
            <a:r>
              <a:rPr lang="en-US" sz="4000" b="1" dirty="0"/>
              <a:t> –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4000" b="1" dirty="0">
                <a:cs typeface="Times New Roman" pitchFamily="18" charset="0"/>
              </a:rPr>
              <a:t>&lt;days&gt; &lt;username&gt;</a:t>
            </a:r>
          </a:p>
          <a:p>
            <a:pPr>
              <a:buNone/>
            </a:pPr>
            <a:endParaRPr lang="en-US" sz="3600" dirty="0">
              <a:cs typeface="Times New Roman" pitchFamily="18" charset="0"/>
            </a:endParaRPr>
          </a:p>
          <a:p>
            <a:pPr>
              <a:buNone/>
            </a:pPr>
            <a:r>
              <a:rPr lang="en-US" sz="3600" b="1" dirty="0">
                <a:cs typeface="Times New Roman" pitchFamily="18" charset="0"/>
              </a:rPr>
              <a:t>Ex – </a:t>
            </a:r>
            <a:r>
              <a:rPr lang="en-US" sz="3600" b="1" dirty="0" err="1">
                <a:cs typeface="Times New Roman" pitchFamily="18" charset="0"/>
              </a:rPr>
              <a:t>chage</a:t>
            </a:r>
            <a:r>
              <a:rPr lang="en-US" sz="3600" b="1" dirty="0">
                <a:cs typeface="Times New Roman" pitchFamily="18" charset="0"/>
              </a:rPr>
              <a:t> –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I 3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amol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dirty="0">
                <a:cs typeface="Times New Roman" pitchFamily="18" charset="0"/>
              </a:rPr>
              <a:t>This is for setting that after specified no. of days of password expiry, the password cannot be changed.</a:t>
            </a:r>
          </a:p>
        </p:txBody>
      </p:sp>
    </p:spTree>
    <p:extLst>
      <p:ext uri="{BB962C8B-B14F-4D97-AF65-F5344CB8AC3E}">
        <p14:creationId xmlns:p14="http://schemas.microsoft.com/office/powerpoint/2010/main" val="488888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6) </a:t>
            </a:r>
            <a:r>
              <a:rPr lang="en-US" sz="4000" b="1" dirty="0" err="1"/>
              <a:t>chage</a:t>
            </a:r>
            <a:r>
              <a:rPr lang="en-US" sz="4000" b="1" dirty="0"/>
              <a:t> –W &lt;days&gt; &lt;username&gt;</a:t>
            </a:r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r>
              <a:rPr lang="en-US" sz="3600" b="1" dirty="0"/>
              <a:t>Ex- </a:t>
            </a:r>
            <a:r>
              <a:rPr lang="en-US" sz="3600" b="1" dirty="0" err="1"/>
              <a:t>chage</a:t>
            </a:r>
            <a:r>
              <a:rPr lang="en-US" sz="3600" b="1" dirty="0"/>
              <a:t> –W 25 </a:t>
            </a:r>
            <a:r>
              <a:rPr lang="en-US" sz="3600" b="1" dirty="0" err="1"/>
              <a:t>amol</a:t>
            </a:r>
            <a:endParaRPr lang="en-US" sz="3600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After specified days the system starts giving warning of password expiry.</a:t>
            </a:r>
          </a:p>
        </p:txBody>
      </p:sp>
    </p:spTree>
    <p:extLst>
      <p:ext uri="{BB962C8B-B14F-4D97-AF65-F5344CB8AC3E}">
        <p14:creationId xmlns:p14="http://schemas.microsoft.com/office/powerpoint/2010/main" val="2438695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/>
              <a:t>If you have to change all the password policy parameters at a instant. Use the command;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000" b="1" dirty="0" err="1"/>
              <a:t>chage</a:t>
            </a:r>
            <a:r>
              <a:rPr lang="en-US" sz="4000" b="1" dirty="0"/>
              <a:t> &lt;username&gt;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59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096000"/>
          </a:xfrm>
        </p:spPr>
        <p:txBody>
          <a:bodyPr/>
          <a:lstStyle/>
          <a:p>
            <a:pPr>
              <a:buNone/>
            </a:pPr>
            <a:r>
              <a:rPr lang="en-US" sz="3400" b="1" dirty="0" err="1"/>
              <a:t>chage</a:t>
            </a:r>
            <a:r>
              <a:rPr lang="en-US" sz="3400" b="1" dirty="0"/>
              <a:t> –m 0 –M 99999 –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3400" b="1" dirty="0">
                <a:cs typeface="Times New Roman" pitchFamily="18" charset="0"/>
              </a:rPr>
              <a:t>-1 –E -1 &lt;username&gt;</a:t>
            </a:r>
          </a:p>
          <a:p>
            <a:pPr>
              <a:buNone/>
            </a:pPr>
            <a:r>
              <a:rPr lang="en-US" sz="3600" dirty="0">
                <a:cs typeface="Times New Roman" pitchFamily="18" charset="0"/>
              </a:rPr>
              <a:t>To </a:t>
            </a:r>
            <a:r>
              <a:rPr lang="en-US" sz="3600" dirty="0" err="1">
                <a:cs typeface="Times New Roman" pitchFamily="18" charset="0"/>
              </a:rPr>
              <a:t>diasble</a:t>
            </a:r>
            <a:r>
              <a:rPr lang="en-US" sz="3600" dirty="0">
                <a:cs typeface="Times New Roman" pitchFamily="18" charset="0"/>
              </a:rPr>
              <a:t> password aging for an user </a:t>
            </a:r>
            <a:r>
              <a:rPr lang="en-US" sz="3600" dirty="0" err="1">
                <a:cs typeface="Times New Roman" pitchFamily="18" charset="0"/>
              </a:rPr>
              <a:t>account.Password</a:t>
            </a:r>
            <a:r>
              <a:rPr lang="en-US" sz="3600" dirty="0">
                <a:cs typeface="Times New Roman" pitchFamily="18" charset="0"/>
              </a:rPr>
              <a:t> never expires.</a:t>
            </a:r>
          </a:p>
          <a:p>
            <a:pPr>
              <a:buNone/>
            </a:pPr>
            <a:endParaRPr lang="en-US" sz="3600" dirty="0">
              <a:cs typeface="Times New Roman" pitchFamily="18" charset="0"/>
            </a:endParaRPr>
          </a:p>
          <a:p>
            <a:pPr>
              <a:buNone/>
            </a:pPr>
            <a:r>
              <a:rPr lang="en-US" sz="4000" b="1" dirty="0" err="1">
                <a:cs typeface="Times New Roman" pitchFamily="18" charset="0"/>
              </a:rPr>
              <a:t>chage</a:t>
            </a:r>
            <a:r>
              <a:rPr lang="en-US" sz="4000" b="1" dirty="0">
                <a:cs typeface="Times New Roman" pitchFamily="18" charset="0"/>
              </a:rPr>
              <a:t> –d 0 &lt;username&gt; </a:t>
            </a:r>
          </a:p>
          <a:p>
            <a:pPr>
              <a:buNone/>
            </a:pPr>
            <a:r>
              <a:rPr lang="en-US" sz="3600" dirty="0">
                <a:cs typeface="Times New Roman" pitchFamily="18" charset="0"/>
              </a:rPr>
              <a:t>Force user to change password now.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2) </a:t>
            </a:r>
            <a:r>
              <a:rPr lang="en-US" sz="3600" b="1" dirty="0" err="1"/>
              <a:t>useradd</a:t>
            </a:r>
            <a:r>
              <a:rPr lang="en-US" sz="3600" b="1" dirty="0"/>
              <a:t> –d &lt;home dir name&gt; &lt;username&gt;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It creates user with users home directory as you specified.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000" b="1" dirty="0"/>
              <a:t>3) </a:t>
            </a:r>
            <a:r>
              <a:rPr lang="en-US" sz="4000" b="1" dirty="0" err="1"/>
              <a:t>useradd</a:t>
            </a:r>
            <a:r>
              <a:rPr lang="en-US" sz="4000" b="1" dirty="0"/>
              <a:t> –r &lt;username&gt;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Creates system user. Home directory will not be created as it is system user.</a:t>
            </a:r>
          </a:p>
          <a:p>
            <a:pPr>
              <a:buNone/>
            </a:pPr>
            <a:r>
              <a:rPr lang="en-US" dirty="0"/>
              <a:t>Check users created by </a:t>
            </a:r>
            <a:r>
              <a:rPr lang="en-US" b="1" dirty="0"/>
              <a:t> “</a:t>
            </a:r>
            <a:r>
              <a:rPr lang="en-US" sz="3600" b="1" dirty="0"/>
              <a:t>cat /etc/</a:t>
            </a:r>
            <a:r>
              <a:rPr lang="en-US" sz="3600" b="1" dirty="0" err="1"/>
              <a:t>passwd</a:t>
            </a:r>
            <a:r>
              <a:rPr lang="en-US" sz="3600" b="1" dirty="0"/>
              <a:t>”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/>
              <a:t>To assign password to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sz="3600" b="1" dirty="0" err="1"/>
              <a:t>passwd</a:t>
            </a:r>
            <a:r>
              <a:rPr lang="en-US" sz="3600" b="1" dirty="0"/>
              <a:t> &lt;username&gt;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It ask for password, type password press Enter</a:t>
            </a:r>
          </a:p>
          <a:p>
            <a:pPr>
              <a:buNone/>
            </a:pPr>
            <a:r>
              <a:rPr lang="en-US" dirty="0"/>
              <a:t>It again confirms the password. Renter the password &amp; press Enter.</a:t>
            </a:r>
          </a:p>
          <a:p>
            <a:pPr>
              <a:buNone/>
            </a:pPr>
            <a:r>
              <a:rPr lang="en-US" dirty="0"/>
              <a:t>Now password is set to the user successfully.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/>
              <a:t>To switch from one user account to other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err="1"/>
              <a:t>su</a:t>
            </a:r>
            <a:r>
              <a:rPr lang="en-US" sz="4000" b="1" dirty="0"/>
              <a:t> - &lt;username&gt;</a:t>
            </a:r>
          </a:p>
          <a:p>
            <a:pPr>
              <a:buNone/>
            </a:pPr>
            <a:r>
              <a:rPr lang="en-US" sz="4000" b="1" dirty="0"/>
              <a:t>It ask for password of that user account, type password &amp; press enter.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/>
              <a:t>To Delete existing User-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sz="3600" b="1" dirty="0"/>
              <a:t>1) </a:t>
            </a:r>
            <a:r>
              <a:rPr lang="en-US" sz="3600" b="1" dirty="0" err="1"/>
              <a:t>userdel</a:t>
            </a:r>
            <a:r>
              <a:rPr lang="en-US" sz="3600" b="1" dirty="0"/>
              <a:t> &lt;username&gt;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It will delete the user who’s username is specified but home directory of that user will remain as it is.</a:t>
            </a:r>
          </a:p>
          <a:p>
            <a:pPr>
              <a:buNone/>
            </a:pPr>
            <a:r>
              <a:rPr lang="en-US" sz="3600" b="1" dirty="0"/>
              <a:t>2) </a:t>
            </a:r>
            <a:r>
              <a:rPr lang="en-US" sz="3600" b="1" dirty="0" err="1"/>
              <a:t>userdel</a:t>
            </a:r>
            <a:r>
              <a:rPr lang="en-US" sz="3600" b="1" dirty="0"/>
              <a:t> –</a:t>
            </a:r>
            <a:r>
              <a:rPr lang="en-US" sz="3600" b="1" dirty="0" err="1"/>
              <a:t>rf</a:t>
            </a:r>
            <a:r>
              <a:rPr lang="en-US" sz="3600" b="1" dirty="0"/>
              <a:t> &lt;username&gt;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Delete user along with its home directory or relative directories created.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Important Information-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dirty="0"/>
              <a:t>Whenever a user is created 4 files are updated</a:t>
            </a:r>
          </a:p>
          <a:p>
            <a:pPr marL="514350" indent="-514350">
              <a:buAutoNum type="arabicParenR"/>
            </a:pPr>
            <a:r>
              <a:rPr lang="en-US" b="1" dirty="0"/>
              <a:t>/etc/</a:t>
            </a:r>
            <a:r>
              <a:rPr lang="en-US" b="1" dirty="0" err="1"/>
              <a:t>passwd</a:t>
            </a:r>
            <a:endParaRPr lang="en-US" b="1" dirty="0"/>
          </a:p>
          <a:p>
            <a:pPr marL="514350" indent="-514350">
              <a:buAutoNum type="arabicParenR"/>
            </a:pPr>
            <a:r>
              <a:rPr lang="en-US" b="1" dirty="0"/>
              <a:t>/etc/shadow</a:t>
            </a:r>
          </a:p>
          <a:p>
            <a:pPr marL="514350" indent="-514350">
              <a:buAutoNum type="arabicParenR"/>
            </a:pPr>
            <a:r>
              <a:rPr lang="en-US" b="1" dirty="0"/>
              <a:t>/etc/group</a:t>
            </a:r>
          </a:p>
          <a:p>
            <a:pPr marL="514350" indent="-514350">
              <a:buAutoNum type="arabicParenR"/>
            </a:pPr>
            <a:r>
              <a:rPr lang="en-US" b="1" dirty="0"/>
              <a:t>/etc/</a:t>
            </a:r>
            <a:r>
              <a:rPr lang="en-US" b="1" dirty="0" err="1"/>
              <a:t>gshadow</a:t>
            </a:r>
            <a:endParaRPr lang="en-US" b="1" dirty="0"/>
          </a:p>
          <a:p>
            <a:pPr marL="514350" indent="-514350">
              <a:buNone/>
            </a:pPr>
            <a:r>
              <a:rPr lang="en-US" dirty="0"/>
              <a:t>Because when we create a User its Primary group is automatically created.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To view user information &amp; change it-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1) finger &lt;username</a:t>
            </a:r>
            <a:r>
              <a:rPr lang="en-US" sz="4400" b="1" dirty="0"/>
              <a:t>&gt;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This command display Login name, Name, Home directory, shell Information, Home No. , Office No. , Address, etc.</a:t>
            </a:r>
          </a:p>
          <a:p>
            <a:pPr>
              <a:buNone/>
            </a:pPr>
            <a:r>
              <a:rPr lang="en-US" sz="3600" dirty="0"/>
              <a:t>If finger command is not executed, give following command to install it;</a:t>
            </a:r>
          </a:p>
          <a:p>
            <a:pPr>
              <a:buNone/>
            </a:pPr>
            <a:r>
              <a:rPr lang="en-US" sz="3600" b="1" dirty="0"/>
              <a:t>yum –y install finger*</a:t>
            </a:r>
          </a:p>
        </p:txBody>
      </p:sp>
    </p:spTree>
    <p:extLst>
      <p:ext uri="{BB962C8B-B14F-4D97-AF65-F5344CB8AC3E}">
        <p14:creationId xmlns:p14="http://schemas.microsoft.com/office/powerpoint/2010/main" val="156673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To change the information displayed in comment field of “/etc/</a:t>
            </a:r>
            <a:r>
              <a:rPr lang="en-US" b="1" dirty="0" err="1"/>
              <a:t>passwd</a:t>
            </a:r>
            <a:r>
              <a:rPr lang="en-US" b="1" dirty="0"/>
              <a:t>” file or which is displayed by “finger” command.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19400"/>
            <a:ext cx="8229600" cy="3687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err="1"/>
              <a:t>chfn</a:t>
            </a:r>
            <a:r>
              <a:rPr lang="en-US" sz="4000" b="1" dirty="0"/>
              <a:t> &lt;username&gt;</a:t>
            </a:r>
          </a:p>
          <a:p>
            <a:pPr>
              <a:buNone/>
            </a:pPr>
            <a:endParaRPr lang="en-US" sz="4000" b="1" dirty="0"/>
          </a:p>
          <a:p>
            <a:pPr>
              <a:buNone/>
            </a:pPr>
            <a:r>
              <a:rPr lang="en-US" sz="3600" dirty="0"/>
              <a:t>It will ask all info one by one, just fill it &amp; press Enter.</a:t>
            </a:r>
          </a:p>
        </p:txBody>
      </p:sp>
    </p:spTree>
    <p:extLst>
      <p:ext uri="{BB962C8B-B14F-4D97-AF65-F5344CB8AC3E}">
        <p14:creationId xmlns:p14="http://schemas.microsoft.com/office/powerpoint/2010/main" val="114302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1025</Words>
  <Application>Microsoft Office PowerPoint</Application>
  <PresentationFormat>On-screen Show (4:3)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Linux Administration</vt:lpstr>
      <vt:lpstr>To Create User -</vt:lpstr>
      <vt:lpstr>PowerPoint Presentation</vt:lpstr>
      <vt:lpstr>To assign password to the user</vt:lpstr>
      <vt:lpstr>To switch from one user account to other .</vt:lpstr>
      <vt:lpstr>To Delete existing User-</vt:lpstr>
      <vt:lpstr>Important Information-</vt:lpstr>
      <vt:lpstr>To view user information &amp; change it-</vt:lpstr>
      <vt:lpstr>To change the information displayed in comment field of “/etc/passwd” file or which is displayed by “finger” command.</vt:lpstr>
      <vt:lpstr>Some commands related to user -</vt:lpstr>
      <vt:lpstr>To Lock or Unlock a User -</vt:lpstr>
      <vt:lpstr>PowerPoint Presentation</vt:lpstr>
      <vt:lpstr>PowerPoint Presentation</vt:lpstr>
      <vt:lpstr>PowerPoint Presentation</vt:lpstr>
      <vt:lpstr>Assigning groups to the User -</vt:lpstr>
      <vt:lpstr>PowerPoint Presentation</vt:lpstr>
      <vt:lpstr>PowerPoint Presentation</vt:lpstr>
      <vt:lpstr>To change Password policy of user-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Ammaiyappan, Vasanth</cp:lastModifiedBy>
  <cp:revision>15</cp:revision>
  <dcterms:created xsi:type="dcterms:W3CDTF">2006-08-16T00:00:00Z</dcterms:created>
  <dcterms:modified xsi:type="dcterms:W3CDTF">2017-09-20T13:41:04Z</dcterms:modified>
</cp:coreProperties>
</file>