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tx1"/>
                </a:solidFill>
              </a:rPr>
              <a:t>User Security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/>
              <a:t>Numerical Representation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b="1" dirty="0"/>
              <a:t>r		w	x	r	-	x	r	-	x</a:t>
            </a:r>
          </a:p>
          <a:p>
            <a:pPr>
              <a:buNone/>
            </a:pPr>
            <a:r>
              <a:rPr lang="en-US" sz="5400" b="1" dirty="0"/>
              <a:t>4 + 2 + 1   4 + 0 + 1  4 + 0 + 1</a:t>
            </a:r>
          </a:p>
          <a:p>
            <a:pPr>
              <a:buNone/>
            </a:pPr>
            <a:r>
              <a:rPr lang="en-US" sz="5400" b="1" dirty="0"/>
              <a:t>		 7			 5			 5</a:t>
            </a:r>
          </a:p>
          <a:p>
            <a:pPr>
              <a:buNone/>
            </a:pPr>
            <a:endParaRPr lang="en-US" sz="5400" b="1" dirty="0"/>
          </a:p>
          <a:p>
            <a:pPr>
              <a:buNone/>
            </a:pPr>
            <a:r>
              <a:rPr lang="en-US" sz="5400" b="1" dirty="0"/>
              <a:t>				   (7 5 5)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448594" y="2971006"/>
            <a:ext cx="32004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229894" y="3009106"/>
            <a:ext cx="32766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Default Permissions of file created by Root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sz="4000" b="1" dirty="0"/>
              <a:t>File </a:t>
            </a:r>
            <a:r>
              <a:rPr lang="en-US" sz="4000" b="1" dirty="0">
                <a:sym typeface="Wingdings" pitchFamily="2" charset="2"/>
              </a:rPr>
              <a:t></a:t>
            </a:r>
            <a:r>
              <a:rPr lang="en-US" dirty="0"/>
              <a:t>	</a:t>
            </a:r>
          </a:p>
          <a:p>
            <a:pPr>
              <a:buNone/>
            </a:pPr>
            <a:r>
              <a:rPr lang="en-US" sz="5400" b="1" dirty="0"/>
              <a:t>r	 	w	 -	r	-	-	r	-	-</a:t>
            </a:r>
          </a:p>
          <a:p>
            <a:pPr>
              <a:buNone/>
            </a:pPr>
            <a:r>
              <a:rPr lang="en-US" sz="5400" b="1" dirty="0"/>
              <a:t>4 + 2 + 0   4 + 0 + 0  4 + 0 + 0</a:t>
            </a:r>
          </a:p>
          <a:p>
            <a:pPr>
              <a:buNone/>
            </a:pPr>
            <a:r>
              <a:rPr lang="en-US" sz="5400" b="1" dirty="0"/>
              <a:t>		 6			 4			 4</a:t>
            </a:r>
          </a:p>
          <a:p>
            <a:pPr>
              <a:buNone/>
            </a:pPr>
            <a:r>
              <a:rPr lang="en-US" sz="5400" b="1" dirty="0"/>
              <a:t>				( 6 4 4 )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866900" y="3619500"/>
            <a:ext cx="23622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610100" y="3619500"/>
            <a:ext cx="23622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Default Permissions of directories created by Root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sz="4000" b="1" dirty="0"/>
              <a:t>Directory </a:t>
            </a:r>
            <a:r>
              <a:rPr lang="en-US" sz="4000" b="1" dirty="0">
                <a:sym typeface="Wingdings" pitchFamily="2" charset="2"/>
              </a:rPr>
              <a:t></a:t>
            </a:r>
            <a:r>
              <a:rPr lang="en-US" dirty="0"/>
              <a:t>	</a:t>
            </a:r>
          </a:p>
          <a:p>
            <a:pPr>
              <a:buNone/>
            </a:pPr>
            <a:r>
              <a:rPr lang="en-US" sz="5400" b="1" dirty="0"/>
              <a:t>r	 	w	 x	r	-	x	r	-	x</a:t>
            </a:r>
          </a:p>
          <a:p>
            <a:pPr>
              <a:buNone/>
            </a:pPr>
            <a:r>
              <a:rPr lang="en-US" sz="5400" b="1" dirty="0"/>
              <a:t>4 + 2 + 1   4 + 0 + 1  4 + 0 + 1</a:t>
            </a:r>
          </a:p>
          <a:p>
            <a:pPr>
              <a:buNone/>
            </a:pPr>
            <a:r>
              <a:rPr lang="en-US" sz="5400" b="1" dirty="0"/>
              <a:t>		 7			 5			 5</a:t>
            </a:r>
          </a:p>
          <a:p>
            <a:pPr>
              <a:buNone/>
            </a:pPr>
            <a:r>
              <a:rPr lang="en-US" sz="5400" b="1" dirty="0"/>
              <a:t>				( 7 5 5 )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866900" y="3619500"/>
            <a:ext cx="23622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610100" y="3619500"/>
            <a:ext cx="23622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Default Permissions of file created by Regular User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sz="4000" b="1" dirty="0"/>
              <a:t>File </a:t>
            </a:r>
            <a:r>
              <a:rPr lang="en-US" sz="4000" b="1" dirty="0">
                <a:sym typeface="Wingdings" pitchFamily="2" charset="2"/>
              </a:rPr>
              <a:t></a:t>
            </a:r>
            <a:r>
              <a:rPr lang="en-US" dirty="0"/>
              <a:t>	</a:t>
            </a:r>
          </a:p>
          <a:p>
            <a:pPr>
              <a:buNone/>
            </a:pPr>
            <a:r>
              <a:rPr lang="en-US" sz="5400" b="1" dirty="0"/>
              <a:t>r	 	w	 -	r	w	-	r	-	-</a:t>
            </a:r>
          </a:p>
          <a:p>
            <a:pPr>
              <a:buNone/>
            </a:pPr>
            <a:r>
              <a:rPr lang="en-US" sz="5400" b="1" dirty="0"/>
              <a:t>4 + 2 + 0   4 + 2 + 0  4 + 0 + 0</a:t>
            </a:r>
          </a:p>
          <a:p>
            <a:pPr>
              <a:buNone/>
            </a:pPr>
            <a:r>
              <a:rPr lang="en-US" sz="5400" b="1" dirty="0"/>
              <a:t>		 6			 6			 4</a:t>
            </a:r>
          </a:p>
          <a:p>
            <a:pPr>
              <a:buNone/>
            </a:pPr>
            <a:r>
              <a:rPr lang="en-US" sz="5400" b="1" dirty="0"/>
              <a:t>				( 6 6 4 )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866900" y="3619500"/>
            <a:ext cx="23622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610100" y="3619500"/>
            <a:ext cx="23622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Default Permissions of directory created by Regular User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sz="4000" b="1" dirty="0"/>
              <a:t>Directory </a:t>
            </a:r>
            <a:r>
              <a:rPr lang="en-US" sz="4000" b="1" dirty="0">
                <a:sym typeface="Wingdings" pitchFamily="2" charset="2"/>
              </a:rPr>
              <a:t></a:t>
            </a:r>
            <a:r>
              <a:rPr lang="en-US" dirty="0"/>
              <a:t>	</a:t>
            </a:r>
          </a:p>
          <a:p>
            <a:pPr>
              <a:buNone/>
            </a:pPr>
            <a:r>
              <a:rPr lang="en-US" sz="5400" b="1" dirty="0"/>
              <a:t>r	 	w	 x	r	w	x	r	-	x</a:t>
            </a:r>
          </a:p>
          <a:p>
            <a:pPr>
              <a:buNone/>
            </a:pPr>
            <a:r>
              <a:rPr lang="en-US" sz="5400" b="1" dirty="0"/>
              <a:t>4 + 2 + 0   4 + 2 + 1  4 + 0 + 0</a:t>
            </a:r>
          </a:p>
          <a:p>
            <a:pPr>
              <a:buNone/>
            </a:pPr>
            <a:r>
              <a:rPr lang="en-US" sz="5400" b="1" dirty="0"/>
              <a:t>		 7			 7			 5</a:t>
            </a:r>
          </a:p>
          <a:p>
            <a:pPr>
              <a:buNone/>
            </a:pPr>
            <a:r>
              <a:rPr lang="en-US" sz="5400" b="1" dirty="0"/>
              <a:t>				( 7 7 5 )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866900" y="3619500"/>
            <a:ext cx="23622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610100" y="3619500"/>
            <a:ext cx="23622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/>
              <a:t>UMASK-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err="1"/>
              <a:t>Umask</a:t>
            </a:r>
            <a:r>
              <a:rPr lang="en-US" sz="4000" dirty="0"/>
              <a:t> stands for User Mask Value.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/>
              <a:t>It is responsible to provide default permissions for files &amp; directories created.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err="1"/>
              <a:t>Umask</a:t>
            </a:r>
            <a:r>
              <a:rPr lang="en-US" sz="4000" dirty="0"/>
              <a:t> value gets subtracted from Maximum </a:t>
            </a:r>
            <a:r>
              <a:rPr lang="en-US" sz="4000" dirty="0" err="1"/>
              <a:t>allocatable</a:t>
            </a:r>
            <a:r>
              <a:rPr lang="en-US" sz="4000" dirty="0"/>
              <a:t> default file permissions &amp; resultant value is set as default permission.</a:t>
            </a:r>
          </a:p>
          <a:p>
            <a:pPr>
              <a:buFont typeface="Wingdings" pitchFamily="2" charset="2"/>
              <a:buChar char="Ø"/>
            </a:pPr>
            <a:endParaRPr lang="en-US" sz="40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4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 err="1"/>
              <a:t>Umask</a:t>
            </a:r>
            <a:r>
              <a:rPr lang="en-US" sz="3600" dirty="0"/>
              <a:t> can be set &amp; viewed by </a:t>
            </a:r>
            <a:r>
              <a:rPr lang="en-US" sz="3600" b="1" dirty="0"/>
              <a:t>“</a:t>
            </a:r>
            <a:r>
              <a:rPr lang="en-US" sz="3600" b="1" dirty="0" err="1"/>
              <a:t>umask</a:t>
            </a:r>
            <a:r>
              <a:rPr lang="en-US" sz="3600" b="1" dirty="0"/>
              <a:t>” </a:t>
            </a:r>
            <a:r>
              <a:rPr lang="en-US" sz="3600" dirty="0"/>
              <a:t>command.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600" dirty="0"/>
              <a:t>To view </a:t>
            </a:r>
            <a:r>
              <a:rPr lang="en-US" sz="3600" dirty="0" err="1"/>
              <a:t>umask</a:t>
            </a:r>
            <a:r>
              <a:rPr lang="en-US" sz="3600" dirty="0"/>
              <a:t> value </a:t>
            </a:r>
          </a:p>
          <a:p>
            <a:pPr>
              <a:buNone/>
            </a:pPr>
            <a:r>
              <a:rPr lang="en-US" sz="4000" b="1" dirty="0" err="1"/>
              <a:t>umask</a:t>
            </a:r>
            <a:r>
              <a:rPr lang="en-US" sz="4000" b="1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600" dirty="0"/>
              <a:t>To set </a:t>
            </a:r>
            <a:r>
              <a:rPr lang="en-US" sz="3600" dirty="0" err="1"/>
              <a:t>umask</a:t>
            </a:r>
            <a:r>
              <a:rPr lang="en-US" sz="3600" dirty="0"/>
              <a:t> value </a:t>
            </a:r>
          </a:p>
          <a:p>
            <a:pPr>
              <a:buNone/>
            </a:pPr>
            <a:r>
              <a:rPr lang="en-US" sz="4000" b="1" dirty="0" err="1"/>
              <a:t>umask</a:t>
            </a:r>
            <a:r>
              <a:rPr lang="en-US" sz="4000" b="1" dirty="0"/>
              <a:t> (value)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To make it permanent put it in “.</a:t>
            </a:r>
            <a:r>
              <a:rPr lang="en-US" b="1" dirty="0" err="1"/>
              <a:t>bashrc</a:t>
            </a:r>
            <a:r>
              <a:rPr lang="en-US" b="1" dirty="0"/>
              <a:t>” file.</a:t>
            </a:r>
          </a:p>
        </p:txBody>
      </p:sp>
    </p:spTree>
    <p:extLst>
      <p:ext uri="{BB962C8B-B14F-4D97-AF65-F5344CB8AC3E}">
        <p14:creationId xmlns:p14="http://schemas.microsoft.com/office/powerpoint/2010/main" val="310125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b="1" u="sng" dirty="0"/>
              <a:t>Default UMASK value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u="sng" dirty="0"/>
              <a:t>User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 	</a:t>
            </a:r>
            <a:r>
              <a:rPr lang="en-US" b="1" dirty="0">
                <a:sym typeface="Wingdings" pitchFamily="2" charset="2"/>
              </a:rPr>
              <a:t>0	0	0	2</a:t>
            </a:r>
          </a:p>
          <a:p>
            <a:pPr>
              <a:buNone/>
            </a:pPr>
            <a:endParaRPr lang="en-US" b="1" dirty="0">
              <a:sym typeface="Wingdings" pitchFamily="2" charset="2"/>
            </a:endParaRPr>
          </a:p>
          <a:p>
            <a:pPr>
              <a:buNone/>
            </a:pPr>
            <a:r>
              <a:rPr lang="en-US" sz="3600" b="1" u="sng" dirty="0"/>
              <a:t>Root</a:t>
            </a:r>
            <a:r>
              <a:rPr lang="en-US" b="1" dirty="0"/>
              <a:t> </a:t>
            </a:r>
            <a:r>
              <a:rPr lang="en-US" b="1" dirty="0">
                <a:sym typeface="Wingdings" pitchFamily="2" charset="2"/>
              </a:rPr>
              <a:t>			</a:t>
            </a:r>
            <a:r>
              <a:rPr lang="en-US" sz="3600" b="1" dirty="0">
                <a:sym typeface="Wingdings" pitchFamily="2" charset="2"/>
              </a:rPr>
              <a:t>(Standard Permission)</a:t>
            </a:r>
            <a:endParaRPr lang="en-US" b="1" dirty="0">
              <a:sym typeface="Wingdings" pitchFamily="2" charset="2"/>
            </a:endParaRPr>
          </a:p>
          <a:p>
            <a:pPr>
              <a:buNone/>
            </a:pPr>
            <a:endParaRPr lang="en-US" b="1" dirty="0">
              <a:sym typeface="Wingdings" pitchFamily="2" charset="2"/>
            </a:endParaRP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	 	0	0	2	2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600" b="1" dirty="0"/>
              <a:t>(Special Permission)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19100" y="3924300"/>
            <a:ext cx="327660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1257300" y="5676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4762500" y="29337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800600" y="42672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63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/>
              <a:t>How Default Permissions are set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sz="3600" b="1" dirty="0"/>
              <a:t>Maximum allocated permissions </a:t>
            </a:r>
            <a:r>
              <a:rPr lang="en-US" dirty="0"/>
              <a:t>are;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600" b="1" dirty="0"/>
              <a:t>File </a:t>
            </a:r>
            <a:r>
              <a:rPr lang="en-US" sz="3600" b="1" dirty="0">
                <a:sym typeface="Wingdings" pitchFamily="2" charset="2"/>
              </a:rPr>
              <a:t> 666 </a:t>
            </a:r>
            <a:r>
              <a:rPr lang="en-US" dirty="0">
                <a:sym typeface="Wingdings" pitchFamily="2" charset="2"/>
              </a:rPr>
              <a:t>(only read &amp; write permissions as Linux does not allow any file to execute on its own.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sz="3600" b="1" dirty="0">
                <a:sym typeface="Wingdings" pitchFamily="2" charset="2"/>
              </a:rPr>
              <a:t>Directory  777 </a:t>
            </a:r>
            <a:r>
              <a:rPr lang="en-US" dirty="0">
                <a:sym typeface="Wingdings" pitchFamily="2" charset="2"/>
              </a:rPr>
              <a:t>(read, write &amp; execute). In directory execute means to enter into directory.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48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u="sng" dirty="0"/>
              <a:t>For Root </a:t>
            </a:r>
            <a:r>
              <a:rPr lang="en-US" b="1" dirty="0"/>
              <a:t>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3600" b="1" u="sng" dirty="0"/>
              <a:t>File Permission calculation</a:t>
            </a:r>
            <a:r>
              <a:rPr lang="en-US" sz="3600" b="1" dirty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sz="3600" b="1" dirty="0">
                <a:sym typeface="Wingdings" pitchFamily="2" charset="2"/>
              </a:rPr>
              <a:t>Permission= Max permission – </a:t>
            </a:r>
            <a:r>
              <a:rPr lang="en-US" sz="3600" b="1" dirty="0" err="1">
                <a:sym typeface="Wingdings" pitchFamily="2" charset="2"/>
              </a:rPr>
              <a:t>Umask</a:t>
            </a:r>
            <a:r>
              <a:rPr lang="en-US" sz="3600" b="1" dirty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sz="3600" b="1" dirty="0">
                <a:sym typeface="Wingdings" pitchFamily="2" charset="2"/>
              </a:rPr>
              <a:t>Permission= 666 – 022= 644 (</a:t>
            </a:r>
            <a:r>
              <a:rPr lang="en-US" sz="3600" b="1" dirty="0" err="1">
                <a:sym typeface="Wingdings" pitchFamily="2" charset="2"/>
              </a:rPr>
              <a:t>rw</a:t>
            </a:r>
            <a:r>
              <a:rPr lang="en-US" sz="3600" b="1" dirty="0">
                <a:sym typeface="Wingdings" pitchFamily="2" charset="2"/>
              </a:rPr>
              <a:t>- r-- r--)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600" b="1" u="sng" dirty="0"/>
              <a:t>Directory Permission calculation</a:t>
            </a:r>
            <a:r>
              <a:rPr lang="en-US" b="1" dirty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Permission= Max permission – </a:t>
            </a:r>
            <a:r>
              <a:rPr lang="en-US" b="1" dirty="0" err="1">
                <a:sym typeface="Wingdings" pitchFamily="2" charset="2"/>
              </a:rPr>
              <a:t>Umask</a:t>
            </a:r>
            <a:r>
              <a:rPr lang="en-US" b="1" dirty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Permission= 777 – 022= 755 (</a:t>
            </a:r>
            <a:r>
              <a:rPr lang="en-US" b="1" dirty="0" err="1">
                <a:sym typeface="Wingdings" pitchFamily="2" charset="2"/>
              </a:rPr>
              <a:t>rwx</a:t>
            </a:r>
            <a:r>
              <a:rPr lang="en-US" b="1" dirty="0">
                <a:sym typeface="Wingdings" pitchFamily="2" charset="2"/>
              </a:rPr>
              <a:t> r-x r-x)</a:t>
            </a:r>
          </a:p>
        </p:txBody>
      </p:sp>
    </p:spTree>
    <p:extLst>
      <p:ext uri="{BB962C8B-B14F-4D97-AF65-F5344CB8AC3E}">
        <p14:creationId xmlns:p14="http://schemas.microsoft.com/office/powerpoint/2010/main" val="284671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To assign permissions to folder or files 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There are two kind of permissions</a:t>
            </a:r>
          </a:p>
          <a:p>
            <a:pPr marL="514350" indent="-514350">
              <a:buAutoNum type="arabicParenR"/>
            </a:pPr>
            <a:r>
              <a:rPr lang="en-US" sz="4000" b="1" dirty="0"/>
              <a:t>Standard Permission</a:t>
            </a:r>
          </a:p>
          <a:p>
            <a:pPr marL="514350" indent="-514350">
              <a:buAutoNum type="arabicParenR"/>
            </a:pPr>
            <a:r>
              <a:rPr lang="en-US" sz="4000" b="1" dirty="0"/>
              <a:t>Special Permission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u="sng" dirty="0"/>
              <a:t>For User </a:t>
            </a:r>
            <a:r>
              <a:rPr lang="en-US" b="1" dirty="0"/>
              <a:t>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3600" b="1" u="sng" dirty="0"/>
              <a:t>File Permission calculation</a:t>
            </a:r>
            <a:r>
              <a:rPr lang="en-US" sz="3600" b="1" dirty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sz="3600" b="1" dirty="0">
                <a:sym typeface="Wingdings" pitchFamily="2" charset="2"/>
              </a:rPr>
              <a:t>Permission= Max permission – </a:t>
            </a:r>
            <a:r>
              <a:rPr lang="en-US" sz="3600" b="1" dirty="0" err="1">
                <a:sym typeface="Wingdings" pitchFamily="2" charset="2"/>
              </a:rPr>
              <a:t>Umask</a:t>
            </a:r>
            <a:r>
              <a:rPr lang="en-US" sz="3600" b="1" dirty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sz="3600" b="1" dirty="0">
                <a:sym typeface="Wingdings" pitchFamily="2" charset="2"/>
              </a:rPr>
              <a:t>Permission= 666 – 002= 664 (</a:t>
            </a:r>
            <a:r>
              <a:rPr lang="en-US" sz="3600" b="1" dirty="0" err="1">
                <a:sym typeface="Wingdings" pitchFamily="2" charset="2"/>
              </a:rPr>
              <a:t>rw</a:t>
            </a:r>
            <a:r>
              <a:rPr lang="en-US" sz="3600" b="1" dirty="0">
                <a:sym typeface="Wingdings" pitchFamily="2" charset="2"/>
              </a:rPr>
              <a:t>- </a:t>
            </a:r>
            <a:r>
              <a:rPr lang="en-US" sz="3600" b="1" dirty="0" err="1">
                <a:sym typeface="Wingdings" pitchFamily="2" charset="2"/>
              </a:rPr>
              <a:t>rw</a:t>
            </a:r>
            <a:r>
              <a:rPr lang="en-US" sz="3600" b="1" dirty="0">
                <a:sym typeface="Wingdings" pitchFamily="2" charset="2"/>
              </a:rPr>
              <a:t>- r--)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600" b="1" u="sng" dirty="0"/>
              <a:t>Directory Permission calculation</a:t>
            </a:r>
            <a:r>
              <a:rPr lang="en-US" b="1" dirty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Permission= Max permission – </a:t>
            </a:r>
            <a:r>
              <a:rPr lang="en-US" b="1" dirty="0" err="1">
                <a:sym typeface="Wingdings" pitchFamily="2" charset="2"/>
              </a:rPr>
              <a:t>Umask</a:t>
            </a:r>
            <a:r>
              <a:rPr lang="en-US" b="1" dirty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Permission= 777 – 002= 775 (</a:t>
            </a:r>
            <a:r>
              <a:rPr lang="en-US" b="1" dirty="0" err="1">
                <a:sym typeface="Wingdings" pitchFamily="2" charset="2"/>
              </a:rPr>
              <a:t>rwx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 err="1">
                <a:sym typeface="Wingdings" pitchFamily="2" charset="2"/>
              </a:rPr>
              <a:t>rwx</a:t>
            </a:r>
            <a:r>
              <a:rPr lang="en-US" b="1" dirty="0">
                <a:sym typeface="Wingdings" pitchFamily="2" charset="2"/>
              </a:rPr>
              <a:t> r-x)</a:t>
            </a:r>
          </a:p>
        </p:txBody>
      </p:sp>
    </p:spTree>
    <p:extLst>
      <p:ext uri="{BB962C8B-B14F-4D97-AF65-F5344CB8AC3E}">
        <p14:creationId xmlns:p14="http://schemas.microsoft.com/office/powerpoint/2010/main" val="3876743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/>
              <a:t>How to change Ownership </a:t>
            </a:r>
            <a:r>
              <a:rPr lang="en-US" sz="4800" b="1" dirty="0"/>
              <a:t>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err="1"/>
              <a:t>chown</a:t>
            </a:r>
            <a:r>
              <a:rPr lang="en-US" sz="4000" b="1" dirty="0"/>
              <a:t> &lt;username&gt; &lt;file/dir name&gt;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command is used to change the owner of File or Directory specified.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600" b="1" dirty="0" err="1"/>
              <a:t>chown</a:t>
            </a:r>
            <a:r>
              <a:rPr lang="en-US" sz="3600" b="1" dirty="0"/>
              <a:t> &lt;username&gt;:&lt;</a:t>
            </a:r>
            <a:r>
              <a:rPr lang="en-US" sz="3600" b="1" dirty="0" err="1"/>
              <a:t>groupname</a:t>
            </a:r>
            <a:r>
              <a:rPr lang="en-US" sz="3600" b="1" dirty="0"/>
              <a:t>&gt; &lt;file/dir&gt;</a:t>
            </a:r>
          </a:p>
          <a:p>
            <a:pPr>
              <a:buNone/>
            </a:pPr>
            <a:r>
              <a:rPr lang="en-US" b="1" dirty="0"/>
              <a:t>Or</a:t>
            </a:r>
          </a:p>
          <a:p>
            <a:pPr>
              <a:buNone/>
            </a:pPr>
            <a:r>
              <a:rPr lang="en-US" sz="3600" b="1" dirty="0" err="1"/>
              <a:t>chown</a:t>
            </a:r>
            <a:r>
              <a:rPr lang="en-US" sz="3600" b="1" dirty="0"/>
              <a:t> &lt;username&gt;.&lt;</a:t>
            </a:r>
            <a:r>
              <a:rPr lang="en-US" sz="3600" b="1" dirty="0" err="1"/>
              <a:t>groupname</a:t>
            </a:r>
            <a:r>
              <a:rPr lang="en-US" sz="3600" b="1" dirty="0"/>
              <a:t>&gt; &lt;file/dir&gt;</a:t>
            </a:r>
          </a:p>
          <a:p>
            <a:pPr>
              <a:buNone/>
            </a:pPr>
            <a:r>
              <a:rPr lang="en-US" dirty="0"/>
              <a:t>To change both owner &amp; group of File/Dir at a instant.</a:t>
            </a:r>
          </a:p>
        </p:txBody>
      </p:sp>
    </p:spTree>
    <p:extLst>
      <p:ext uri="{BB962C8B-B14F-4D97-AF65-F5344CB8AC3E}">
        <p14:creationId xmlns:p14="http://schemas.microsoft.com/office/powerpoint/2010/main" val="399262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sz="4000" b="1" dirty="0" err="1"/>
              <a:t>chgrp</a:t>
            </a:r>
            <a:r>
              <a:rPr lang="en-US" sz="4000" b="1" dirty="0"/>
              <a:t> &lt;</a:t>
            </a:r>
            <a:r>
              <a:rPr lang="en-US" sz="4000" b="1" dirty="0" err="1"/>
              <a:t>groupname</a:t>
            </a:r>
            <a:r>
              <a:rPr lang="en-US" sz="4000" b="1" dirty="0"/>
              <a:t>&gt; &lt;file/dir name&gt;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This command is used to change the owner of File or Directory specified.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To check use command-</a:t>
            </a:r>
          </a:p>
          <a:p>
            <a:pPr>
              <a:buNone/>
            </a:pPr>
            <a:r>
              <a:rPr lang="en-US" sz="4000" b="1" dirty="0" err="1"/>
              <a:t>ls</a:t>
            </a:r>
            <a:r>
              <a:rPr lang="en-US" sz="4000" b="1" dirty="0"/>
              <a:t> –ld &lt;dir name&gt;</a:t>
            </a:r>
          </a:p>
        </p:txBody>
      </p:sp>
    </p:spTree>
    <p:extLst>
      <p:ext uri="{BB962C8B-B14F-4D97-AF65-F5344CB8AC3E}">
        <p14:creationId xmlns:p14="http://schemas.microsoft.com/office/powerpoint/2010/main" val="4250267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Changing Permission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>
              <a:buNone/>
            </a:pPr>
            <a:r>
              <a:rPr lang="en-US" sz="4000" b="1" dirty="0"/>
              <a:t>Syntax-</a:t>
            </a:r>
          </a:p>
          <a:p>
            <a:pPr>
              <a:buNone/>
            </a:pPr>
            <a:r>
              <a:rPr lang="en-US" sz="4000" b="1" dirty="0" err="1"/>
              <a:t>chmod</a:t>
            </a:r>
            <a:r>
              <a:rPr lang="en-US" sz="4000" b="1" dirty="0"/>
              <a:t> &lt;permission&gt; &lt;file/dir name&gt;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Permission can be entered in numerical form as well as in character form.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Its easy in numerical form, we first look at that.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88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Examples for Permission in Numerical form-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/>
              <a:t>“/project” </a:t>
            </a:r>
            <a:r>
              <a:rPr lang="en-US" dirty="0"/>
              <a:t>is a Directory.</a:t>
            </a:r>
          </a:p>
          <a:p>
            <a:pPr>
              <a:buNone/>
            </a:pPr>
            <a:r>
              <a:rPr lang="en-US" sz="4000" b="1" dirty="0" err="1"/>
              <a:t>chmod</a:t>
            </a:r>
            <a:r>
              <a:rPr lang="en-US" sz="4000" b="1" dirty="0"/>
              <a:t> 555 /project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command will apply permission to </a:t>
            </a:r>
            <a:r>
              <a:rPr lang="en-US" sz="3600" b="1" dirty="0"/>
              <a:t>/project </a:t>
            </a:r>
            <a:r>
              <a:rPr lang="en-US" dirty="0"/>
              <a:t>such that;</a:t>
            </a:r>
          </a:p>
          <a:p>
            <a:pPr>
              <a:buNone/>
            </a:pPr>
            <a:endParaRPr lang="en-US" sz="2000" b="1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Owner can Read &amp; Execute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Group members can Read &amp; Execute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Others can also Read &amp; Execute</a:t>
            </a:r>
          </a:p>
        </p:txBody>
      </p:sp>
    </p:spTree>
    <p:extLst>
      <p:ext uri="{BB962C8B-B14F-4D97-AF65-F5344CB8AC3E}">
        <p14:creationId xmlns:p14="http://schemas.microsoft.com/office/powerpoint/2010/main" val="104518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Examples for Permission in Numerical form-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/>
              <a:t>“/project” </a:t>
            </a:r>
            <a:r>
              <a:rPr lang="en-US" dirty="0"/>
              <a:t>is a Directory.</a:t>
            </a:r>
          </a:p>
          <a:p>
            <a:pPr>
              <a:buNone/>
            </a:pPr>
            <a:r>
              <a:rPr lang="en-US" sz="4000" b="1" dirty="0" err="1"/>
              <a:t>chmod</a:t>
            </a:r>
            <a:r>
              <a:rPr lang="en-US" sz="4000" b="1" dirty="0"/>
              <a:t> 755 /project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command will apply permission to </a:t>
            </a:r>
            <a:r>
              <a:rPr lang="en-US" sz="3600" b="1" dirty="0"/>
              <a:t>/project </a:t>
            </a:r>
            <a:r>
              <a:rPr lang="en-US" dirty="0"/>
              <a:t>such that;</a:t>
            </a:r>
          </a:p>
          <a:p>
            <a:pPr>
              <a:buNone/>
            </a:pPr>
            <a:endParaRPr lang="en-US" sz="2000" b="1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Owner can Read, write &amp; Execute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Group members can Read &amp; Execute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Others can also Read &amp; Execute</a:t>
            </a:r>
          </a:p>
        </p:txBody>
      </p:sp>
    </p:spTree>
    <p:extLst>
      <p:ext uri="{BB962C8B-B14F-4D97-AF65-F5344CB8AC3E}">
        <p14:creationId xmlns:p14="http://schemas.microsoft.com/office/powerpoint/2010/main" val="235303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Examples for Permission in Numerical form-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/>
              <a:t>“/project” </a:t>
            </a:r>
            <a:r>
              <a:rPr lang="en-US" dirty="0"/>
              <a:t>is a Directory.</a:t>
            </a:r>
          </a:p>
          <a:p>
            <a:pPr>
              <a:buNone/>
            </a:pPr>
            <a:r>
              <a:rPr lang="en-US" sz="4000" b="1" dirty="0" err="1"/>
              <a:t>chmod</a:t>
            </a:r>
            <a:r>
              <a:rPr lang="en-US" sz="4000" b="1" dirty="0"/>
              <a:t> 775 /project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command will apply permission to </a:t>
            </a:r>
            <a:r>
              <a:rPr lang="en-US" sz="3600" b="1" dirty="0"/>
              <a:t>/project </a:t>
            </a:r>
            <a:r>
              <a:rPr lang="en-US" dirty="0"/>
              <a:t>such that;</a:t>
            </a:r>
          </a:p>
          <a:p>
            <a:pPr>
              <a:buNone/>
            </a:pPr>
            <a:endParaRPr lang="en-US" sz="2000" b="1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Owner can Read, write &amp; Execute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Group members can Read, write &amp; Execute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Others can also Read &amp; Execute</a:t>
            </a:r>
          </a:p>
        </p:txBody>
      </p:sp>
    </p:spTree>
    <p:extLst>
      <p:ext uri="{BB962C8B-B14F-4D97-AF65-F5344CB8AC3E}">
        <p14:creationId xmlns:p14="http://schemas.microsoft.com/office/powerpoint/2010/main" val="1727440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Examples for Permission in Numerical form-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/>
              <a:t>“/project” </a:t>
            </a:r>
            <a:r>
              <a:rPr lang="en-US" dirty="0"/>
              <a:t>is a Directory.</a:t>
            </a:r>
          </a:p>
          <a:p>
            <a:pPr>
              <a:buNone/>
            </a:pPr>
            <a:r>
              <a:rPr lang="en-US" sz="4000" b="1" dirty="0" err="1"/>
              <a:t>chmod</a:t>
            </a:r>
            <a:r>
              <a:rPr lang="en-US" sz="4000" b="1" dirty="0"/>
              <a:t> 777 /project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command will apply permission to </a:t>
            </a:r>
            <a:r>
              <a:rPr lang="en-US" sz="3600" b="1" dirty="0"/>
              <a:t>/project </a:t>
            </a:r>
            <a:r>
              <a:rPr lang="en-US" dirty="0"/>
              <a:t>such that;</a:t>
            </a:r>
          </a:p>
          <a:p>
            <a:pPr>
              <a:buNone/>
            </a:pPr>
            <a:endParaRPr lang="en-US" sz="2000" b="1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Owner can Read, write &amp; Execute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Group members can Read, write &amp; Execute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Others can also Read</a:t>
            </a:r>
            <a:r>
              <a:rPr lang="en-US" b="1"/>
              <a:t>, Write </a:t>
            </a:r>
            <a:r>
              <a:rPr lang="en-US" b="1" dirty="0"/>
              <a:t>&amp; Execute</a:t>
            </a:r>
          </a:p>
        </p:txBody>
      </p:sp>
    </p:spTree>
    <p:extLst>
      <p:ext uri="{BB962C8B-B14F-4D97-AF65-F5344CB8AC3E}">
        <p14:creationId xmlns:p14="http://schemas.microsoft.com/office/powerpoint/2010/main" val="2192590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Symbolic Representation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dirty="0"/>
              <a:t>The permissions can also be assigned in character form.</a:t>
            </a:r>
          </a:p>
          <a:p>
            <a:pPr marL="514350" indent="-514350">
              <a:buAutoNum type="arabicParenR"/>
            </a:pPr>
            <a:r>
              <a:rPr lang="en-US" b="1" dirty="0"/>
              <a:t>r- Read  </a:t>
            </a:r>
          </a:p>
          <a:p>
            <a:pPr marL="514350" indent="-514350">
              <a:buAutoNum type="arabicParenR"/>
            </a:pPr>
            <a:r>
              <a:rPr lang="en-US" b="1" dirty="0"/>
              <a:t>w- Write</a:t>
            </a:r>
          </a:p>
          <a:p>
            <a:pPr marL="514350" indent="-514350">
              <a:buAutoNum type="arabicParenR"/>
            </a:pPr>
            <a:r>
              <a:rPr lang="en-US" b="1" dirty="0"/>
              <a:t>x- Execute</a:t>
            </a:r>
          </a:p>
          <a:p>
            <a:pPr marL="514350" indent="-514350">
              <a:buAutoNum type="arabicParenR"/>
            </a:pPr>
            <a:r>
              <a:rPr lang="en-US" b="1" dirty="0"/>
              <a:t>s- SUID / SGID</a:t>
            </a:r>
          </a:p>
          <a:p>
            <a:pPr marL="514350" indent="-514350">
              <a:buAutoNum type="arabicParenR"/>
            </a:pPr>
            <a:r>
              <a:rPr lang="en-US" b="1" dirty="0"/>
              <a:t>t- sticky bit</a:t>
            </a:r>
          </a:p>
          <a:p>
            <a:pPr marL="514350" indent="-514350">
              <a:buAutoNum type="arabicParenR"/>
            </a:pPr>
            <a:r>
              <a:rPr lang="en-US" b="1" dirty="0"/>
              <a:t>a- all</a:t>
            </a:r>
          </a:p>
          <a:p>
            <a:pPr marL="514350" indent="-514350">
              <a:buAutoNum type="arabicParenR"/>
            </a:pPr>
            <a:r>
              <a:rPr lang="en-US" b="1" dirty="0"/>
              <a:t>u- User/Owner</a:t>
            </a:r>
          </a:p>
        </p:txBody>
      </p:sp>
    </p:spTree>
    <p:extLst>
      <p:ext uri="{BB962C8B-B14F-4D97-AF65-F5344CB8AC3E}">
        <p14:creationId xmlns:p14="http://schemas.microsoft.com/office/powerpoint/2010/main" val="1557947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019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 startAt="8"/>
            </a:pPr>
            <a:r>
              <a:rPr lang="en-US" b="1" dirty="0"/>
              <a:t>g- group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en-US" b="1" dirty="0"/>
              <a:t>o- Others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en-US" b="1" dirty="0"/>
              <a:t>+ = Add Permission ( Adds to previously existing condition)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en-US" b="1" dirty="0"/>
              <a:t> - = Remove permission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en-US" b="1" dirty="0"/>
              <a:t>= - To assign permission ( Overwrite Previous Permission)</a:t>
            </a:r>
          </a:p>
          <a:p>
            <a:pPr marL="514350" indent="-514350">
              <a:buNone/>
            </a:pPr>
            <a:endParaRPr lang="en-US" b="1" dirty="0"/>
          </a:p>
          <a:p>
            <a:pPr marL="514350" indent="-514350">
              <a:buNone/>
            </a:pPr>
            <a:r>
              <a:rPr lang="en-US" sz="3600" dirty="0"/>
              <a:t>Now we will look at some examples for applying permissions using symbolic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11682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/>
              <a:t>File or Directory permissions are divided into following sections;</a:t>
            </a:r>
          </a:p>
          <a:p>
            <a:pPr marL="514350" indent="-514350">
              <a:buAutoNum type="arabicParenR"/>
            </a:pPr>
            <a:r>
              <a:rPr lang="en-US" sz="4000" b="1" dirty="0"/>
              <a:t>Owner / User </a:t>
            </a:r>
            <a:r>
              <a:rPr lang="en-US" sz="4000" b="1" dirty="0">
                <a:sym typeface="Wingdings" pitchFamily="2" charset="2"/>
              </a:rPr>
              <a:t>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Every file or Directory created has a owner or user.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The first 3 bits indicates permission for the owner.</a:t>
            </a:r>
          </a:p>
          <a:p>
            <a:pPr marL="514350" indent="-514350">
              <a:buNone/>
            </a:pPr>
            <a:endParaRPr lang="en-US" dirty="0">
              <a:sym typeface="Wingdings" pitchFamily="2" charset="2"/>
            </a:endParaRPr>
          </a:p>
          <a:p>
            <a:pPr marL="514350" indent="-514350">
              <a:buAutoNum type="arabicParenR"/>
            </a:pPr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sz="4000" b="1" dirty="0"/>
              <a:t>“/project” </a:t>
            </a:r>
            <a:r>
              <a:rPr lang="en-US" dirty="0"/>
              <a:t>is a Directory.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000" b="1" dirty="0" err="1"/>
              <a:t>chmod</a:t>
            </a:r>
            <a:r>
              <a:rPr lang="en-US" sz="4000" b="1" dirty="0"/>
              <a:t> a=</a:t>
            </a:r>
            <a:r>
              <a:rPr lang="en-US" sz="4000" b="1" dirty="0" err="1"/>
              <a:t>rx</a:t>
            </a:r>
            <a:r>
              <a:rPr lang="en-US" sz="4000" b="1" dirty="0"/>
              <a:t>  /project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Owner, Group &amp; Others all will be assigned Read &amp; Execute Permission.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000" b="1" dirty="0" err="1"/>
              <a:t>Chmod</a:t>
            </a:r>
            <a:r>
              <a:rPr lang="en-US" sz="4000" b="1" dirty="0"/>
              <a:t> u-w  /project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Write Permission is removed for Owner.</a:t>
            </a:r>
          </a:p>
        </p:txBody>
      </p:sp>
    </p:spTree>
    <p:extLst>
      <p:ext uri="{BB962C8B-B14F-4D97-AF65-F5344CB8AC3E}">
        <p14:creationId xmlns:p14="http://schemas.microsoft.com/office/powerpoint/2010/main" val="3160806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err="1"/>
              <a:t>chmod</a:t>
            </a:r>
            <a:r>
              <a:rPr lang="en-US" sz="4000" b="1" dirty="0"/>
              <a:t> </a:t>
            </a:r>
            <a:r>
              <a:rPr lang="en-US" sz="4000" b="1" dirty="0" err="1"/>
              <a:t>g+w,o</a:t>
            </a:r>
            <a:r>
              <a:rPr lang="en-US" sz="4000" b="1" dirty="0"/>
              <a:t>-x /project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It will add write permission to group &amp; remove execute permission from others.</a:t>
            </a:r>
          </a:p>
          <a:p>
            <a:pPr>
              <a:buFont typeface="Wingdings" pitchFamily="2" charset="2"/>
              <a:buChar char="Ø"/>
            </a:pPr>
            <a:endParaRPr lang="en-US" sz="3600" dirty="0"/>
          </a:p>
          <a:p>
            <a:pPr>
              <a:buNone/>
            </a:pPr>
            <a:r>
              <a:rPr lang="en-US" sz="4000" b="1" dirty="0" err="1"/>
              <a:t>chmod</a:t>
            </a:r>
            <a:r>
              <a:rPr lang="en-US" sz="4000" b="1" dirty="0"/>
              <a:t> a=</a:t>
            </a:r>
            <a:r>
              <a:rPr lang="en-US" sz="4000" b="1" dirty="0" err="1"/>
              <a:t>rwx</a:t>
            </a:r>
            <a:r>
              <a:rPr lang="en-US" sz="4000" b="1" dirty="0"/>
              <a:t> /project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It will add read, write &amp; execute permission to owner, group &amp; others.</a:t>
            </a:r>
          </a:p>
        </p:txBody>
      </p:sp>
    </p:spTree>
    <p:extLst>
      <p:ext uri="{BB962C8B-B14F-4D97-AF65-F5344CB8AC3E}">
        <p14:creationId xmlns:p14="http://schemas.microsoft.com/office/powerpoint/2010/main" val="3146964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Special Permissions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None/>
            </a:pPr>
            <a:endParaRPr lang="en-US" sz="4000" b="1" dirty="0"/>
          </a:p>
          <a:p>
            <a:pPr>
              <a:buNone/>
            </a:pPr>
            <a:r>
              <a:rPr lang="en-US" sz="4000" b="1" dirty="0"/>
              <a:t>User	  	</a:t>
            </a:r>
            <a:r>
              <a:rPr lang="en-US" sz="4000" b="1" dirty="0">
                <a:sym typeface="Wingdings" pitchFamily="2" charset="2"/>
              </a:rPr>
              <a:t>	</a:t>
            </a:r>
            <a:r>
              <a:rPr lang="en-US" sz="4000" b="1" dirty="0" err="1">
                <a:sym typeface="Wingdings" pitchFamily="2" charset="2"/>
              </a:rPr>
              <a:t>Suid</a:t>
            </a:r>
            <a:r>
              <a:rPr lang="en-US" sz="4000" b="1" dirty="0">
                <a:sym typeface="Wingdings" pitchFamily="2" charset="2"/>
              </a:rPr>
              <a:t>			4	</a:t>
            </a:r>
          </a:p>
          <a:p>
            <a:pPr>
              <a:buNone/>
            </a:pPr>
            <a:r>
              <a:rPr lang="en-US" sz="4000" b="1" dirty="0">
                <a:sym typeface="Wingdings" pitchFamily="2" charset="2"/>
              </a:rPr>
              <a:t>									   </a:t>
            </a:r>
            <a:r>
              <a:rPr lang="en-US" sz="4400" b="1" dirty="0">
                <a:sym typeface="Wingdings" pitchFamily="2" charset="2"/>
              </a:rPr>
              <a:t>s</a:t>
            </a:r>
            <a:endParaRPr lang="en-US" sz="4000" b="1" dirty="0">
              <a:sym typeface="Wingdings" pitchFamily="2" charset="2"/>
            </a:endParaRPr>
          </a:p>
          <a:p>
            <a:pPr>
              <a:buNone/>
            </a:pPr>
            <a:r>
              <a:rPr lang="en-US" sz="4000" b="1" dirty="0">
                <a:sym typeface="Wingdings" pitchFamily="2" charset="2"/>
              </a:rPr>
              <a:t>Group 			</a:t>
            </a:r>
            <a:r>
              <a:rPr lang="en-US" sz="4000" b="1" dirty="0" err="1">
                <a:sym typeface="Wingdings" pitchFamily="2" charset="2"/>
              </a:rPr>
              <a:t>Sgid</a:t>
            </a:r>
            <a:r>
              <a:rPr lang="en-US" sz="4000" b="1" dirty="0">
                <a:sym typeface="Wingdings" pitchFamily="2" charset="2"/>
              </a:rPr>
              <a:t>			2	</a:t>
            </a:r>
          </a:p>
          <a:p>
            <a:pPr>
              <a:buNone/>
            </a:pPr>
            <a:r>
              <a:rPr lang="en-US" sz="4000" b="1" dirty="0">
                <a:sym typeface="Wingdings" pitchFamily="2" charset="2"/>
              </a:rPr>
              <a:t>Others			Sticky bit	1     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467600" y="2286000"/>
            <a:ext cx="457200" cy="1676400"/>
          </a:xfrm>
          <a:prstGeom prst="rightBrace">
            <a:avLst>
              <a:gd name="adj1" fmla="val 6770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97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096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b="1" dirty="0" err="1"/>
              <a:t>Suid</a:t>
            </a:r>
            <a:r>
              <a:rPr lang="en-US" sz="4000" dirty="0"/>
              <a:t> is set on executable files.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/>
              <a:t>When we set </a:t>
            </a:r>
            <a:r>
              <a:rPr lang="en-US" sz="4000" dirty="0" err="1"/>
              <a:t>Suid</a:t>
            </a:r>
            <a:r>
              <a:rPr lang="en-US" sz="4000" dirty="0"/>
              <a:t> on any executable file, then whenever that file executes, process of execution initiates under the owner of that file even </a:t>
            </a:r>
            <a:r>
              <a:rPr lang="en-US" sz="4000" dirty="0" err="1"/>
              <a:t>thogh</a:t>
            </a:r>
            <a:r>
              <a:rPr lang="en-US" sz="4000" dirty="0"/>
              <a:t> it is executed by any one.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/>
              <a:t>That is </a:t>
            </a:r>
            <a:r>
              <a:rPr lang="en-US" sz="4000" dirty="0" err="1"/>
              <a:t>Suid</a:t>
            </a:r>
            <a:r>
              <a:rPr lang="en-US" sz="4000" dirty="0"/>
              <a:t> is used to run a file under owners privileges</a:t>
            </a:r>
            <a:r>
              <a:rPr lang="en-US" sz="4000" b="1" dirty="0"/>
              <a:t>.(ex- “</a:t>
            </a:r>
            <a:r>
              <a:rPr lang="en-US" sz="4000" b="1" dirty="0" err="1"/>
              <a:t>passwd</a:t>
            </a:r>
            <a:r>
              <a:rPr lang="en-US" sz="4000" b="1" dirty="0"/>
              <a:t>” command)</a:t>
            </a:r>
          </a:p>
        </p:txBody>
      </p:sp>
    </p:spTree>
    <p:extLst>
      <p:ext uri="{BB962C8B-B14F-4D97-AF65-F5344CB8AC3E}">
        <p14:creationId xmlns:p14="http://schemas.microsoft.com/office/powerpoint/2010/main" val="4268304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/>
              <a:t>To check it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1) which </a:t>
            </a:r>
            <a:r>
              <a:rPr lang="en-US" b="1" dirty="0" err="1"/>
              <a:t>passwd</a:t>
            </a: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This is used to check the path of command given.</a:t>
            </a:r>
          </a:p>
          <a:p>
            <a:pPr>
              <a:buNone/>
            </a:pPr>
            <a:r>
              <a:rPr lang="en-US" b="1" dirty="0"/>
              <a:t>2) </a:t>
            </a:r>
            <a:r>
              <a:rPr lang="en-US" b="1" dirty="0" err="1"/>
              <a:t>ll</a:t>
            </a:r>
            <a:r>
              <a:rPr lang="en-US" b="1" dirty="0"/>
              <a:t> /</a:t>
            </a:r>
            <a:r>
              <a:rPr lang="en-US" b="1" dirty="0" err="1"/>
              <a:t>usr</a:t>
            </a:r>
            <a:r>
              <a:rPr lang="en-US" b="1" dirty="0"/>
              <a:t>/bin/</a:t>
            </a:r>
            <a:r>
              <a:rPr lang="en-US" b="1" dirty="0" err="1"/>
              <a:t>passwd</a:t>
            </a: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Check the permissions, it shows “S” in owner permission field.</a:t>
            </a:r>
          </a:p>
          <a:p>
            <a:pPr>
              <a:buNone/>
            </a:pPr>
            <a:r>
              <a:rPr lang="en-US" b="1" dirty="0"/>
              <a:t>3) </a:t>
            </a:r>
            <a:r>
              <a:rPr lang="en-US" b="1" dirty="0" err="1"/>
              <a:t>chmod</a:t>
            </a:r>
            <a:r>
              <a:rPr lang="en-US" b="1" dirty="0"/>
              <a:t> u-s /</a:t>
            </a:r>
            <a:r>
              <a:rPr lang="en-US" b="1" dirty="0" err="1"/>
              <a:t>usr</a:t>
            </a:r>
            <a:r>
              <a:rPr lang="en-US" b="1" dirty="0"/>
              <a:t>/bin/</a:t>
            </a:r>
            <a:r>
              <a:rPr lang="en-US" b="1" dirty="0" err="1"/>
              <a:t>passwd</a:t>
            </a: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This will remove the </a:t>
            </a:r>
            <a:r>
              <a:rPr lang="en-US" dirty="0" err="1"/>
              <a:t>suid</a:t>
            </a:r>
            <a:r>
              <a:rPr lang="en-US" dirty="0"/>
              <a:t> of the “</a:t>
            </a:r>
            <a:r>
              <a:rPr lang="en-US" dirty="0" err="1"/>
              <a:t>passwd</a:t>
            </a:r>
            <a:r>
              <a:rPr lang="en-US" dirty="0"/>
              <a:t>”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Now try to execute </a:t>
            </a:r>
            <a:r>
              <a:rPr lang="en-US" b="1" dirty="0"/>
              <a:t>“</a:t>
            </a:r>
            <a:r>
              <a:rPr lang="en-US" b="1" dirty="0" err="1"/>
              <a:t>passwd</a:t>
            </a:r>
            <a:r>
              <a:rPr lang="en-US" b="1" dirty="0"/>
              <a:t>” </a:t>
            </a:r>
            <a:r>
              <a:rPr lang="en-US" dirty="0"/>
              <a:t>with any user other than root. Not allowed.</a:t>
            </a:r>
          </a:p>
        </p:txBody>
      </p:sp>
    </p:spTree>
    <p:extLst>
      <p:ext uri="{BB962C8B-B14F-4D97-AF65-F5344CB8AC3E}">
        <p14:creationId xmlns:p14="http://schemas.microsoft.com/office/powerpoint/2010/main" val="3144621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Now change the Special permission back to normal.</a:t>
            </a:r>
          </a:p>
          <a:p>
            <a:pPr marL="742950" indent="-742950">
              <a:buAutoNum type="arabicParenR"/>
            </a:pPr>
            <a:r>
              <a:rPr lang="en-US" sz="3600" b="1" dirty="0" err="1"/>
              <a:t>chmod</a:t>
            </a:r>
            <a:r>
              <a:rPr lang="en-US" sz="3600" b="1" dirty="0"/>
              <a:t> </a:t>
            </a:r>
            <a:r>
              <a:rPr lang="en-US" sz="3600" b="1" dirty="0" err="1"/>
              <a:t>u+s</a:t>
            </a:r>
            <a:r>
              <a:rPr lang="en-US" sz="3600" b="1" dirty="0"/>
              <a:t> /</a:t>
            </a:r>
            <a:r>
              <a:rPr lang="en-US" sz="3600" b="1" dirty="0" err="1"/>
              <a:t>usr</a:t>
            </a:r>
            <a:r>
              <a:rPr lang="en-US" sz="3600" b="1" dirty="0"/>
              <a:t>/bin/</a:t>
            </a:r>
            <a:r>
              <a:rPr lang="en-US" sz="3600" b="1" dirty="0" err="1"/>
              <a:t>passwd</a:t>
            </a:r>
            <a:endParaRPr lang="en-US" sz="3600" b="1" dirty="0"/>
          </a:p>
          <a:p>
            <a:pPr marL="742950" indent="-742950">
              <a:buNone/>
            </a:pPr>
            <a:r>
              <a:rPr lang="en-US" sz="3600" b="1" dirty="0"/>
              <a:t>Or 	</a:t>
            </a:r>
            <a:r>
              <a:rPr lang="en-US" sz="3600" b="1" dirty="0" err="1"/>
              <a:t>chmod</a:t>
            </a:r>
            <a:r>
              <a:rPr lang="en-US" sz="3600" b="1" dirty="0"/>
              <a:t> 4755 /</a:t>
            </a:r>
            <a:r>
              <a:rPr lang="en-US" sz="3600" b="1" dirty="0" err="1"/>
              <a:t>usr</a:t>
            </a:r>
            <a:r>
              <a:rPr lang="en-US" sz="3600" b="1" dirty="0"/>
              <a:t>/bin/</a:t>
            </a:r>
            <a:r>
              <a:rPr lang="en-US" sz="3600" b="1"/>
              <a:t>passwd</a:t>
            </a:r>
            <a:endParaRPr lang="en-US" sz="3600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Check whether the permission is applied or not.</a:t>
            </a:r>
          </a:p>
          <a:p>
            <a:pPr>
              <a:buNone/>
            </a:pPr>
            <a:r>
              <a:rPr lang="en-US" sz="3600" b="1" dirty="0"/>
              <a:t>2) </a:t>
            </a:r>
            <a:r>
              <a:rPr lang="en-US" sz="3600" b="1" dirty="0" err="1"/>
              <a:t>ll</a:t>
            </a:r>
            <a:r>
              <a:rPr lang="en-US" sz="3600" b="1" dirty="0"/>
              <a:t> /</a:t>
            </a:r>
            <a:r>
              <a:rPr lang="en-US" sz="3600" b="1" dirty="0" err="1"/>
              <a:t>usr</a:t>
            </a:r>
            <a:r>
              <a:rPr lang="en-US" sz="3600" b="1" dirty="0"/>
              <a:t>/bin/</a:t>
            </a:r>
            <a:r>
              <a:rPr lang="en-US" sz="3600" b="1" dirty="0" err="1"/>
              <a:t>passwd</a:t>
            </a:r>
            <a:endParaRPr lang="en-US" sz="3600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Now try to change password by any other user, its possible now.</a:t>
            </a:r>
          </a:p>
        </p:txBody>
      </p:sp>
    </p:spTree>
    <p:extLst>
      <p:ext uri="{BB962C8B-B14F-4D97-AF65-F5344CB8AC3E}">
        <p14:creationId xmlns:p14="http://schemas.microsoft.com/office/powerpoint/2010/main" val="3742633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/>
              <a:t>SGID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It is used for preserving the files User &amp; Group Ownership.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Because if any user from group make changes to file, then automatically he becomes the Owner of that file.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 assign SGID following command is used;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4000" b="1" dirty="0" err="1"/>
              <a:t>chmod</a:t>
            </a:r>
            <a:r>
              <a:rPr lang="en-US" sz="4000" b="1" dirty="0"/>
              <a:t> </a:t>
            </a:r>
            <a:r>
              <a:rPr lang="en-US" sz="4000" b="1" dirty="0" err="1"/>
              <a:t>g+s</a:t>
            </a:r>
            <a:r>
              <a:rPr lang="en-US" sz="4000" b="1" dirty="0"/>
              <a:t> &lt;file/dir&gt;</a:t>
            </a:r>
          </a:p>
          <a:p>
            <a:pPr>
              <a:buNone/>
            </a:pPr>
            <a:r>
              <a:rPr lang="en-US" sz="4000" b="1" dirty="0"/>
              <a:t>Or 	</a:t>
            </a:r>
            <a:r>
              <a:rPr lang="en-US" sz="4000" b="1" dirty="0" err="1"/>
              <a:t>chmod</a:t>
            </a:r>
            <a:r>
              <a:rPr lang="en-US" sz="4000" b="1" dirty="0"/>
              <a:t> 2xxx &lt;file/dir&gt;</a:t>
            </a:r>
          </a:p>
        </p:txBody>
      </p:sp>
    </p:spTree>
    <p:extLst>
      <p:ext uri="{BB962C8B-B14F-4D97-AF65-F5344CB8AC3E}">
        <p14:creationId xmlns:p14="http://schemas.microsoft.com/office/powerpoint/2010/main" val="3172368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Sticky Bit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dirty="0"/>
              <a:t>It is used to avoid the file from deletion by any other user except Root &amp; Owner of the file.</a:t>
            </a:r>
          </a:p>
          <a:p>
            <a:pPr>
              <a:buNone/>
            </a:pPr>
            <a:r>
              <a:rPr lang="en-US" dirty="0"/>
              <a:t>It will stick to the permission set by the owner of the file.</a:t>
            </a:r>
          </a:p>
          <a:p>
            <a:pPr>
              <a:buNone/>
            </a:pPr>
            <a:r>
              <a:rPr lang="en-US" dirty="0"/>
              <a:t>The command to assign sticky bit is;</a:t>
            </a:r>
          </a:p>
          <a:p>
            <a:pPr>
              <a:buNone/>
            </a:pPr>
            <a:r>
              <a:rPr lang="en-US" sz="4000" b="1" dirty="0"/>
              <a:t>		</a:t>
            </a:r>
            <a:r>
              <a:rPr lang="en-US" sz="4000" b="1" dirty="0" err="1"/>
              <a:t>chmod</a:t>
            </a:r>
            <a:r>
              <a:rPr lang="en-US" sz="4000" b="1" dirty="0"/>
              <a:t> 3xxx &lt;file/dir&gt;</a:t>
            </a:r>
          </a:p>
          <a:p>
            <a:pPr>
              <a:buNone/>
            </a:pPr>
            <a:r>
              <a:rPr lang="en-US" sz="4000" b="1" dirty="0"/>
              <a:t>Or 	</a:t>
            </a:r>
            <a:r>
              <a:rPr lang="en-US" sz="4000" b="1" dirty="0" err="1"/>
              <a:t>chmod</a:t>
            </a:r>
            <a:r>
              <a:rPr lang="en-US" sz="4000" b="1" dirty="0"/>
              <a:t> </a:t>
            </a:r>
            <a:r>
              <a:rPr lang="en-US" sz="4000" b="1" dirty="0" err="1"/>
              <a:t>o+t</a:t>
            </a:r>
            <a:r>
              <a:rPr lang="en-US" sz="4000" b="1" dirty="0"/>
              <a:t> &lt;file/dir&gt;</a:t>
            </a:r>
          </a:p>
        </p:txBody>
      </p:sp>
    </p:spTree>
    <p:extLst>
      <p:ext uri="{BB962C8B-B14F-4D97-AF65-F5344CB8AC3E}">
        <p14:creationId xmlns:p14="http://schemas.microsoft.com/office/powerpoint/2010/main" val="3028357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FACL –Access List </a:t>
            </a:r>
            <a:r>
              <a:rPr lang="en-US" sz="4800" b="1" dirty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If we want to assign permissions for specific user from “others” category, then we have to use FACL.</a:t>
            </a:r>
          </a:p>
          <a:p>
            <a:pPr>
              <a:buNone/>
            </a:pPr>
            <a:r>
              <a:rPr lang="en-US" dirty="0"/>
              <a:t>Commands for setting FACL are;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To view FACL 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sz="3600" b="1" dirty="0" err="1"/>
              <a:t>getfacl</a:t>
            </a:r>
            <a:r>
              <a:rPr lang="en-US" sz="3600" b="1" dirty="0"/>
              <a:t> &lt;file/dir&gt;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1858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1722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600" dirty="0"/>
              <a:t>2) To set user FACL only for specified directory (not subdirectories)</a:t>
            </a:r>
          </a:p>
          <a:p>
            <a:pPr marL="514350" indent="-514350">
              <a:buNone/>
            </a:pPr>
            <a:endParaRPr lang="en-US" sz="3600" dirty="0"/>
          </a:p>
          <a:p>
            <a:pPr marL="514350" indent="-514350">
              <a:buNone/>
            </a:pPr>
            <a:r>
              <a:rPr lang="en-US" b="1" dirty="0" err="1"/>
              <a:t>setfacl</a:t>
            </a:r>
            <a:r>
              <a:rPr lang="en-US" b="1" dirty="0"/>
              <a:t> –m u:&lt;username&gt;:&lt;permission&gt; &lt;file/dir&gt;</a:t>
            </a:r>
          </a:p>
          <a:p>
            <a:pPr marL="514350" indent="-514350">
              <a:buNone/>
            </a:pPr>
            <a:endParaRPr lang="en-US" b="1" dirty="0"/>
          </a:p>
          <a:p>
            <a:pPr marL="514350" indent="-514350">
              <a:buNone/>
            </a:pPr>
            <a:r>
              <a:rPr lang="en-US" sz="3600" b="1" dirty="0"/>
              <a:t>Ex- </a:t>
            </a:r>
            <a:r>
              <a:rPr lang="en-US" sz="3600" b="1" dirty="0" err="1"/>
              <a:t>setfacl</a:t>
            </a:r>
            <a:r>
              <a:rPr lang="en-US" sz="3600" b="1" dirty="0"/>
              <a:t> –m u:amol:rwx /project</a:t>
            </a:r>
          </a:p>
          <a:p>
            <a:pPr marL="514350" indent="-514350"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2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 marL="514350" indent="-514350">
              <a:buNone/>
            </a:pPr>
            <a:r>
              <a:rPr lang="en-US" sz="4000" b="1" dirty="0">
                <a:sym typeface="Wingdings" pitchFamily="2" charset="2"/>
              </a:rPr>
              <a:t>2) Group 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Every file or Directory created has a group.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Next 3 bits of permission are reserved for group.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Permission applied to the group are applied to group members of that group.</a:t>
            </a:r>
          </a:p>
          <a:p>
            <a:pPr marL="514350" indent="-514350"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915400" cy="5592763"/>
          </a:xfrm>
        </p:spPr>
        <p:txBody>
          <a:bodyPr/>
          <a:lstStyle/>
          <a:p>
            <a:pPr marL="514350" indent="-514350">
              <a:buNone/>
            </a:pPr>
            <a:r>
              <a:rPr lang="en-US" sz="3600" dirty="0"/>
              <a:t>3) To set FACL as default FACL for files/directories created inside main directory.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sz="3600" b="1" dirty="0" err="1"/>
              <a:t>setfacl</a:t>
            </a:r>
            <a:r>
              <a:rPr lang="en-US" sz="3600" b="1" dirty="0"/>
              <a:t> –m d:u:&lt;user&gt;:&lt;permission&gt; &lt;file/dir&gt;</a:t>
            </a:r>
          </a:p>
          <a:p>
            <a:pPr marL="514350" indent="-514350">
              <a:buNone/>
            </a:pPr>
            <a:endParaRPr lang="en-US" sz="3600" b="1" dirty="0"/>
          </a:p>
          <a:p>
            <a:pPr marL="514350" indent="-514350">
              <a:buNone/>
            </a:pPr>
            <a:r>
              <a:rPr lang="en-US" sz="3600" b="1" dirty="0"/>
              <a:t>Ex- </a:t>
            </a:r>
            <a:r>
              <a:rPr lang="en-US" sz="3600" b="1" dirty="0" err="1"/>
              <a:t>setfacl</a:t>
            </a:r>
            <a:r>
              <a:rPr lang="en-US" sz="3600" b="1" dirty="0"/>
              <a:t> –m d:u:amol:rwx /project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63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5668963"/>
          </a:xfrm>
        </p:spPr>
        <p:txBody>
          <a:bodyPr/>
          <a:lstStyle/>
          <a:p>
            <a:pPr>
              <a:buNone/>
            </a:pPr>
            <a:r>
              <a:rPr lang="en-US" sz="3600" dirty="0"/>
              <a:t>4) To set FACL to group, so that permission set will be applied to all group members.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600" b="1" dirty="0" err="1"/>
              <a:t>setfacl</a:t>
            </a:r>
            <a:r>
              <a:rPr lang="en-US" sz="3600" b="1" dirty="0"/>
              <a:t> –m g:&lt;group&gt;:&lt;permission&gt; &lt;file/dir&gt;</a:t>
            </a:r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r>
              <a:rPr lang="en-US" sz="3600" b="1" dirty="0"/>
              <a:t>Ex- </a:t>
            </a:r>
            <a:r>
              <a:rPr lang="en-US" sz="3600" b="1" dirty="0" err="1"/>
              <a:t>setfacl</a:t>
            </a:r>
            <a:r>
              <a:rPr lang="en-US" sz="3600" b="1" dirty="0"/>
              <a:t> –m g:admin:rwx /project</a:t>
            </a:r>
          </a:p>
        </p:txBody>
      </p:sp>
    </p:spTree>
    <p:extLst>
      <p:ext uri="{BB962C8B-B14F-4D97-AF65-F5344CB8AC3E}">
        <p14:creationId xmlns:p14="http://schemas.microsoft.com/office/powerpoint/2010/main" val="2476062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5) To assign null permission to any user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4000" b="1" dirty="0" err="1"/>
              <a:t>setfacl</a:t>
            </a:r>
            <a:r>
              <a:rPr lang="en-US" sz="4000" b="1" dirty="0"/>
              <a:t> –m u:&lt;user&gt;:--- &lt;file/dir&gt;</a:t>
            </a:r>
          </a:p>
          <a:p>
            <a:pPr>
              <a:buNone/>
            </a:pPr>
            <a:endParaRPr lang="en-US" sz="4000" b="1" dirty="0"/>
          </a:p>
          <a:p>
            <a:pPr>
              <a:buNone/>
            </a:pPr>
            <a:r>
              <a:rPr lang="en-US" sz="3600" dirty="0"/>
              <a:t>6) To Remove FACL from specified file/dir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4000" b="1" dirty="0" err="1"/>
              <a:t>setfacl</a:t>
            </a:r>
            <a:r>
              <a:rPr lang="en-US" sz="4000" b="1" dirty="0"/>
              <a:t> –x u:&lt;username&gt; &lt;file/dir&gt;</a:t>
            </a:r>
          </a:p>
        </p:txBody>
      </p:sp>
    </p:spTree>
    <p:extLst>
      <p:ext uri="{BB962C8B-B14F-4D97-AF65-F5344CB8AC3E}">
        <p14:creationId xmlns:p14="http://schemas.microsoft.com/office/powerpoint/2010/main" val="337302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sz="4000" b="1" dirty="0"/>
              <a:t>3) Others </a:t>
            </a:r>
            <a:r>
              <a:rPr lang="en-US" sz="4000" b="1" dirty="0">
                <a:sym typeface="Wingdings" pitchFamily="2" charset="2"/>
              </a:rPr>
              <a:t>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The users which are not member of group or owner of File/Directory, such users are called as others.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b="1" dirty="0"/>
              <a:t>Standard Permission Chart</a:t>
            </a:r>
            <a:r>
              <a:rPr lang="en-US" b="1" dirty="0">
                <a:sym typeface="Wingdings" pitchFamily="2" charset="2"/>
              </a:rPr>
              <a:t>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3112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Permission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Characteristic</a:t>
                      </a:r>
                      <a:r>
                        <a:rPr lang="en-US" sz="2600" b="1" baseline="0" dirty="0"/>
                        <a:t> Representation</a:t>
                      </a:r>
                      <a:endParaRPr lang="en-US" sz="2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Numerical</a:t>
                      </a:r>
                      <a:r>
                        <a:rPr lang="en-US" sz="2600" b="1" baseline="0" dirty="0"/>
                        <a:t> Representation</a:t>
                      </a:r>
                      <a:endParaRPr lang="en-US" sz="2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Write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Execute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Format of Permissions</a:t>
            </a:r>
            <a:r>
              <a:rPr lang="en-US" sz="4800" b="1" dirty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It consist of 10 bits divided in 4 sections </a:t>
            </a:r>
          </a:p>
          <a:p>
            <a:pPr>
              <a:buNone/>
            </a:pPr>
            <a:r>
              <a:rPr lang="en-US" sz="5400" dirty="0"/>
              <a:t>	d   r w x   r - x   r - x</a:t>
            </a:r>
          </a:p>
          <a:p>
            <a:pPr>
              <a:buNone/>
            </a:pPr>
            <a:r>
              <a:rPr lang="en-US" sz="5400" dirty="0"/>
              <a:t>	-    r w x   r - x   r - x	</a:t>
            </a:r>
          </a:p>
          <a:p>
            <a:pPr>
              <a:buNone/>
            </a:pPr>
            <a:r>
              <a:rPr lang="en-US" sz="5400" dirty="0"/>
              <a:t>	l    r w x   r - x   r - x</a:t>
            </a:r>
          </a:p>
          <a:p>
            <a:pPr>
              <a:buNone/>
            </a:pPr>
            <a:r>
              <a:rPr lang="en-US" sz="5400" dirty="0"/>
              <a:t>	c   r w x   r - x   r - x</a:t>
            </a:r>
          </a:p>
          <a:p>
            <a:pPr>
              <a:buNone/>
            </a:pPr>
            <a:r>
              <a:rPr lang="en-US" sz="5400" b="1" dirty="0">
                <a:solidFill>
                  <a:srgbClr val="C00000"/>
                </a:solidFill>
              </a:rPr>
              <a:t>(1)	    (2)	  (3)	 (4)</a:t>
            </a:r>
          </a:p>
          <a:p>
            <a:pPr>
              <a:buNone/>
            </a:pPr>
            <a:endParaRPr lang="en-US" sz="5400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762794" y="3962400"/>
            <a:ext cx="41148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1066005" y="3961607"/>
            <a:ext cx="41148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590006" y="3961607"/>
            <a:ext cx="41148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190206" y="3885406"/>
            <a:ext cx="41148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sz="4000" b="1" u="sng" dirty="0"/>
              <a:t>Sections </a:t>
            </a:r>
            <a:r>
              <a:rPr lang="en-US" sz="4000" b="1" dirty="0"/>
              <a:t>–</a:t>
            </a:r>
          </a:p>
          <a:p>
            <a:pPr>
              <a:buNone/>
            </a:pPr>
            <a:r>
              <a:rPr lang="en-US" b="1" dirty="0"/>
              <a:t>Section 1 </a:t>
            </a:r>
            <a:r>
              <a:rPr lang="en-US" dirty="0">
                <a:sym typeface="Wingdings" pitchFamily="2" charset="2"/>
              </a:rPr>
              <a:t>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Only one bit is used.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It is used to define the type, whether it is normal file ( - ), soft link ( l ), directory ( d ) or character file ( c ).</a:t>
            </a:r>
          </a:p>
          <a:p>
            <a:pPr>
              <a:buNone/>
            </a:pPr>
            <a:r>
              <a:rPr lang="en-US" b="1" dirty="0"/>
              <a:t>Section 2</a:t>
            </a:r>
            <a:r>
              <a:rPr lang="en-US" dirty="0">
                <a:sym typeface="Wingdings" pitchFamily="2" charset="2"/>
              </a:rPr>
              <a:t>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3 bits are used.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Used to define Owner/User Permissions. 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Section 3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3 bits are used.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Used to define group permissions.</a:t>
            </a:r>
          </a:p>
          <a:p>
            <a:pPr>
              <a:buFont typeface="Wingdings" pitchFamily="2" charset="2"/>
              <a:buChar char="Ø"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b="1" dirty="0"/>
              <a:t>Section 4 </a:t>
            </a:r>
            <a:r>
              <a:rPr lang="en-US" dirty="0">
                <a:sym typeface="Wingdings" pitchFamily="2" charset="2"/>
              </a:rPr>
              <a:t>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3 bits are used.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Used to define Others permission.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1467</Words>
  <Application>Microsoft Office PowerPoint</Application>
  <PresentationFormat>On-screen Show (4:3)</PresentationFormat>
  <Paragraphs>270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Office Theme</vt:lpstr>
      <vt:lpstr>Linux Administration</vt:lpstr>
      <vt:lpstr>To assign permissions to folder or files </vt:lpstr>
      <vt:lpstr>PowerPoint Presentation</vt:lpstr>
      <vt:lpstr>PowerPoint Presentation</vt:lpstr>
      <vt:lpstr>PowerPoint Presentation</vt:lpstr>
      <vt:lpstr>Standard Permission Chart</vt:lpstr>
      <vt:lpstr>Format of Permissions</vt:lpstr>
      <vt:lpstr>PowerPoint Presentation</vt:lpstr>
      <vt:lpstr>PowerPoint Presentation</vt:lpstr>
      <vt:lpstr>Numerical Representation -</vt:lpstr>
      <vt:lpstr>Default Permissions of file created by Root -</vt:lpstr>
      <vt:lpstr>Default Permissions of directories created by Root -</vt:lpstr>
      <vt:lpstr>Default Permissions of file created by Regular User -</vt:lpstr>
      <vt:lpstr>Default Permissions of directory created by Regular User -</vt:lpstr>
      <vt:lpstr>UMASK- </vt:lpstr>
      <vt:lpstr>PowerPoint Presentation</vt:lpstr>
      <vt:lpstr>Default UMASK value -</vt:lpstr>
      <vt:lpstr>How Default Permissions are set -</vt:lpstr>
      <vt:lpstr>For Root -</vt:lpstr>
      <vt:lpstr>For User -</vt:lpstr>
      <vt:lpstr>How to change Ownership -</vt:lpstr>
      <vt:lpstr>PowerPoint Presentation</vt:lpstr>
      <vt:lpstr>Changing Permission -</vt:lpstr>
      <vt:lpstr>Examples for Permission in Numerical form-</vt:lpstr>
      <vt:lpstr>Examples for Permission in Numerical form-</vt:lpstr>
      <vt:lpstr>Examples for Permission in Numerical form-</vt:lpstr>
      <vt:lpstr>Examples for Permission in Numerical form-</vt:lpstr>
      <vt:lpstr>Symbolic Representation -</vt:lpstr>
      <vt:lpstr>PowerPoint Presentation</vt:lpstr>
      <vt:lpstr>PowerPoint Presentation</vt:lpstr>
      <vt:lpstr>PowerPoint Presentation</vt:lpstr>
      <vt:lpstr>Special Permissions -</vt:lpstr>
      <vt:lpstr>PowerPoint Presentation</vt:lpstr>
      <vt:lpstr>To check it -</vt:lpstr>
      <vt:lpstr>PowerPoint Presentation</vt:lpstr>
      <vt:lpstr>SGID -</vt:lpstr>
      <vt:lpstr>Sticky Bit -</vt:lpstr>
      <vt:lpstr>FACL –Access List 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Ammaiyappan, Vasanth</cp:lastModifiedBy>
  <cp:revision>18</cp:revision>
  <dcterms:created xsi:type="dcterms:W3CDTF">2006-08-16T00:00:00Z</dcterms:created>
  <dcterms:modified xsi:type="dcterms:W3CDTF">2017-09-20T13:42:54Z</dcterms:modified>
</cp:coreProperties>
</file>