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Networking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1) Static IP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this IP address is provided or assigned to the system manually and does not change until user changes it.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sz="3600" b="1" dirty="0"/>
              <a:t>In terminal type “setup” &amp; press enter</a:t>
            </a:r>
          </a:p>
          <a:p>
            <a:pPr marL="514350" indent="-514350">
              <a:buAutoNum type="arabicParenR"/>
            </a:pPr>
            <a:r>
              <a:rPr lang="en-US" sz="3600" b="1" dirty="0"/>
              <a:t>Select “Network Configuration”</a:t>
            </a:r>
          </a:p>
          <a:p>
            <a:pPr marL="514350" indent="-514350">
              <a:buAutoNum type="arabicParenR"/>
            </a:pPr>
            <a:r>
              <a:rPr lang="en-US" sz="3600" b="1" dirty="0"/>
              <a:t>Select “Device Configuration”</a:t>
            </a:r>
          </a:p>
          <a:p>
            <a:pPr marL="514350" indent="-514350">
              <a:buAutoNum type="arabicParenR"/>
            </a:pPr>
            <a:r>
              <a:rPr lang="en-US" sz="3600" b="1" dirty="0"/>
              <a:t>Select “</a:t>
            </a:r>
            <a:r>
              <a:rPr lang="en-US" sz="3600" b="1" dirty="0" err="1"/>
              <a:t>Ethenet</a:t>
            </a:r>
            <a:r>
              <a:rPr lang="en-US" sz="3600" b="1" dirty="0"/>
              <a:t> card – eth0”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5) Now enter the settings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97000"/>
          <a:ext cx="800100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Ethernet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Device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eth0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Use DHCP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[   ] Remove Tick mark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Static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192.168.1.2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Netmask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255.255.255.0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Default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192.168.1.1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Primary DNS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4.2.2.2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Secondary DNS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4.2.2.3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6) Select “OK”</a:t>
            </a:r>
          </a:p>
          <a:p>
            <a:pPr>
              <a:buNone/>
            </a:pPr>
            <a:r>
              <a:rPr lang="en-US" b="1" dirty="0"/>
              <a:t>7) Select “Save”</a:t>
            </a:r>
          </a:p>
          <a:p>
            <a:pPr>
              <a:buNone/>
            </a:pPr>
            <a:r>
              <a:rPr lang="en-US" b="1" dirty="0"/>
              <a:t>8) Select “Save &amp; Quit”</a:t>
            </a:r>
          </a:p>
          <a:p>
            <a:pPr>
              <a:buNone/>
            </a:pPr>
            <a:r>
              <a:rPr lang="en-US" b="1" dirty="0"/>
              <a:t>9) Select “Quit”</a:t>
            </a:r>
          </a:p>
          <a:p>
            <a:pPr>
              <a:buNone/>
            </a:pPr>
            <a:r>
              <a:rPr lang="en-US" b="1" dirty="0"/>
              <a:t>10) Open network </a:t>
            </a:r>
            <a:r>
              <a:rPr lang="en-US" b="1" dirty="0" err="1"/>
              <a:t>config</a:t>
            </a:r>
            <a:r>
              <a:rPr lang="en-US" b="1" dirty="0"/>
              <a:t> file</a:t>
            </a:r>
          </a:p>
          <a:p>
            <a:pPr>
              <a:buNone/>
            </a:pPr>
            <a:r>
              <a:rPr lang="en-US" b="1" dirty="0"/>
              <a:t>vim /etc/</a:t>
            </a:r>
            <a:r>
              <a:rPr lang="en-US" b="1" dirty="0" err="1"/>
              <a:t>sysconfig</a:t>
            </a:r>
            <a:r>
              <a:rPr lang="en-US" b="1" dirty="0"/>
              <a:t>/network-scripts/ifcfg-eth0</a:t>
            </a:r>
          </a:p>
          <a:p>
            <a:pPr>
              <a:buNone/>
            </a:pPr>
            <a:r>
              <a:rPr lang="en-US" b="1" dirty="0"/>
              <a:t>It will display the configuration parameters as shown in next </a:t>
            </a:r>
            <a:r>
              <a:rPr lang="en-US" b="1" dirty="0" err="1"/>
              <a:t>slide.Make</a:t>
            </a:r>
            <a:r>
              <a:rPr lang="en-US" b="1" dirty="0"/>
              <a:t> changes in some fields &amp; save the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DEVICE=eth0</a:t>
            </a:r>
          </a:p>
          <a:p>
            <a:pPr>
              <a:buNone/>
            </a:pPr>
            <a:r>
              <a:rPr lang="en-US" b="1" dirty="0"/>
              <a:t>BOOTPROTO=static (default is none)</a:t>
            </a:r>
          </a:p>
          <a:p>
            <a:pPr>
              <a:buNone/>
            </a:pPr>
            <a:r>
              <a:rPr lang="en-US" b="1" dirty="0"/>
              <a:t>HWADDR=52:54:53:a4:d3:c1</a:t>
            </a:r>
          </a:p>
          <a:p>
            <a:pPr>
              <a:buNone/>
            </a:pPr>
            <a:r>
              <a:rPr lang="en-US" b="1" dirty="0"/>
              <a:t>NM_CONTROLLED=no (default is yes)</a:t>
            </a:r>
          </a:p>
          <a:p>
            <a:pPr>
              <a:buNone/>
            </a:pPr>
            <a:r>
              <a:rPr lang="en-US" b="1" dirty="0"/>
              <a:t>ONBOOT=yes</a:t>
            </a:r>
          </a:p>
          <a:p>
            <a:pPr>
              <a:buNone/>
            </a:pPr>
            <a:r>
              <a:rPr lang="en-US" b="1" dirty="0"/>
              <a:t>IPADDR=192.168.1.2</a:t>
            </a:r>
          </a:p>
          <a:p>
            <a:pPr>
              <a:buNone/>
            </a:pPr>
            <a:r>
              <a:rPr lang="en-US" b="1" dirty="0"/>
              <a:t>NETMASK=255.255.255.0</a:t>
            </a:r>
          </a:p>
          <a:p>
            <a:pPr>
              <a:buNone/>
            </a:pPr>
            <a:r>
              <a:rPr lang="en-US" b="1" dirty="0"/>
              <a:t>TYPE=</a:t>
            </a:r>
            <a:r>
              <a:rPr lang="en-US" b="1" dirty="0" err="1"/>
              <a:t>ethernet</a:t>
            </a:r>
            <a:endParaRPr lang="en-US" b="1" dirty="0"/>
          </a:p>
          <a:p>
            <a:pPr>
              <a:buNone/>
            </a:pPr>
            <a:r>
              <a:rPr lang="en-US" b="1" dirty="0"/>
              <a:t>GATEWAY=192.168.1.1</a:t>
            </a:r>
          </a:p>
          <a:p>
            <a:pPr>
              <a:buNone/>
            </a:pPr>
            <a:r>
              <a:rPr lang="en-US" b="1" dirty="0"/>
              <a:t>DNS1=4.2.2.2</a:t>
            </a:r>
          </a:p>
          <a:p>
            <a:pPr>
              <a:buNone/>
            </a:pPr>
            <a:r>
              <a:rPr lang="en-US" b="1" dirty="0"/>
              <a:t>DNS2=4.2.2.3</a:t>
            </a:r>
          </a:p>
          <a:p>
            <a:pPr>
              <a:buNone/>
            </a:pPr>
            <a:r>
              <a:rPr lang="en-US" b="1" dirty="0"/>
              <a:t>USERCTL=no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11) service network restart</a:t>
            </a:r>
          </a:p>
          <a:p>
            <a:pPr>
              <a:buNone/>
            </a:pPr>
            <a:r>
              <a:rPr lang="en-US" b="1" dirty="0"/>
              <a:t>12) </a:t>
            </a:r>
            <a:r>
              <a:rPr lang="en-US" b="1" dirty="0" err="1"/>
              <a:t>chkconfig</a:t>
            </a:r>
            <a:r>
              <a:rPr lang="en-US" b="1" dirty="0"/>
              <a:t> network on</a:t>
            </a:r>
          </a:p>
          <a:p>
            <a:pPr>
              <a:buNone/>
            </a:pPr>
            <a:r>
              <a:rPr lang="en-US" b="1" dirty="0"/>
              <a:t>13) </a:t>
            </a:r>
            <a:r>
              <a:rPr lang="en-US" b="1" dirty="0" err="1"/>
              <a:t>chkconfig</a:t>
            </a:r>
            <a:r>
              <a:rPr lang="en-US" b="1" dirty="0"/>
              <a:t> </a:t>
            </a:r>
            <a:r>
              <a:rPr lang="en-US" b="1" dirty="0" err="1"/>
              <a:t>networkmanager</a:t>
            </a:r>
            <a:r>
              <a:rPr lang="en-US" b="1" dirty="0"/>
              <a:t> off</a:t>
            </a:r>
          </a:p>
          <a:p>
            <a:pPr>
              <a:buNone/>
            </a:pPr>
            <a:r>
              <a:rPr lang="en-US" b="1" dirty="0"/>
              <a:t>14) service network stop</a:t>
            </a:r>
          </a:p>
          <a:p>
            <a:pPr>
              <a:buNone/>
            </a:pPr>
            <a:r>
              <a:rPr lang="en-US" b="1" dirty="0"/>
              <a:t>15) Now check the IP address assigned by </a:t>
            </a:r>
          </a:p>
          <a:p>
            <a:pPr>
              <a:buNone/>
            </a:pPr>
            <a:r>
              <a:rPr lang="en-US" b="1" dirty="0"/>
              <a:t>“</a:t>
            </a:r>
            <a:r>
              <a:rPr lang="en-US" b="1" dirty="0" err="1"/>
              <a:t>ifconfig</a:t>
            </a:r>
            <a:r>
              <a:rPr lang="en-US" b="1" dirty="0"/>
              <a:t> eth0”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2) Dynamic IP (DHCP)-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provide IP address by DHCP Server follow same process as seen previously, only put the tick mark at </a:t>
            </a:r>
            <a:r>
              <a:rPr lang="en-US" b="1" dirty="0"/>
              <a:t>“Use DHCP” </a:t>
            </a:r>
            <a:r>
              <a:rPr lang="en-US" dirty="0"/>
              <a:t>field.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Then open </a:t>
            </a:r>
            <a:r>
              <a:rPr lang="en-US" b="1" dirty="0"/>
              <a:t>“ifcfg-eth0” </a:t>
            </a:r>
            <a:r>
              <a:rPr lang="en-US" dirty="0"/>
              <a:t>file &amp; make change at following field given.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BOOTPROTO=</a:t>
            </a:r>
            <a:r>
              <a:rPr lang="en-US" sz="3600" b="1" dirty="0" err="1"/>
              <a:t>dhcp</a:t>
            </a:r>
            <a:endParaRPr lang="en-US" sz="3600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Now save &amp; exit from file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service network restart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err="1"/>
              <a:t>Ifconfig</a:t>
            </a:r>
            <a:r>
              <a:rPr lang="en-US" sz="3600" b="1" dirty="0"/>
              <a:t> eth0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3) Temporary IP Address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Temporary IP address can be set using “</a:t>
            </a:r>
            <a:r>
              <a:rPr lang="en-US" dirty="0" err="1"/>
              <a:t>ifconfig</a:t>
            </a:r>
            <a:r>
              <a:rPr lang="en-US" dirty="0"/>
              <a:t>” command. Temporary IP assigned are restored back to previous IP after restarting network service or system.</a:t>
            </a:r>
          </a:p>
          <a:p>
            <a:pPr>
              <a:buNone/>
            </a:pPr>
            <a:r>
              <a:rPr lang="en-US" sz="2800" dirty="0" err="1"/>
              <a:t>ifconfig</a:t>
            </a:r>
            <a:r>
              <a:rPr lang="en-US" sz="2800" dirty="0"/>
              <a:t> &lt;</a:t>
            </a:r>
            <a:r>
              <a:rPr lang="en-US" sz="2800" dirty="0" err="1"/>
              <a:t>devicename</a:t>
            </a:r>
            <a:r>
              <a:rPr lang="en-US" sz="2800" dirty="0"/>
              <a:t>&gt; &lt;</a:t>
            </a:r>
            <a:r>
              <a:rPr lang="en-US" sz="2800" dirty="0" err="1"/>
              <a:t>ipaddress</a:t>
            </a:r>
            <a:r>
              <a:rPr lang="en-US" sz="2800" dirty="0"/>
              <a:t>&gt; netmask &lt;mask&gt;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Ex- </a:t>
            </a:r>
            <a:r>
              <a:rPr lang="en-US" dirty="0" err="1"/>
              <a:t>ifconfig</a:t>
            </a:r>
            <a:r>
              <a:rPr lang="en-US" dirty="0"/>
              <a:t> eth0 192.168.2.2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800" b="1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4000" dirty="0"/>
              <a:t>Connection between two or more devices using different communication channels to share the resources like data, internet connection, device, storage, application,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/>
              <a:t>Network Identities of a system-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4000" b="1" dirty="0"/>
              <a:t>MAC Address</a:t>
            </a:r>
          </a:p>
          <a:p>
            <a:pPr marL="514350" indent="-514350">
              <a:buAutoNum type="arabicParenR"/>
            </a:pPr>
            <a:r>
              <a:rPr lang="en-US" sz="4000" b="1" dirty="0"/>
              <a:t>IP Address</a:t>
            </a:r>
          </a:p>
          <a:p>
            <a:pPr marL="514350" indent="-514350">
              <a:buAutoNum type="arabicParenR"/>
            </a:pPr>
            <a:r>
              <a:rPr lang="en-US" sz="4000" b="1" dirty="0"/>
              <a:t>Hostname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MAC Address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is unique address burned by manufacturer in the device, used for differentiating devices physically.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is represented in Hexadecimal form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is 48 bit address (8bits x 6groups)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Ex- A9-B3-66-9A-77-13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First 3 bytes represent OUI (Organization Unique Identifier)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Next 3 bytes represent serial no.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IP Address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It is a logical addressing method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There are 2 types IPV4 &amp; IPV6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IPV4 is 32 bit address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IPV6 is 128 bit address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It is represented in Decimal form.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Ex- 192.168.1.1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Hostname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/>
              <a:t>A name provided to the system for easy understanding or identification of systems for Humans </a:t>
            </a:r>
          </a:p>
          <a:p>
            <a:pPr>
              <a:buNone/>
            </a:pPr>
            <a:r>
              <a:rPr lang="en-US" dirty="0"/>
              <a:t>You can identify system by hostname or Fully Qualified Domain Name (</a:t>
            </a:r>
            <a:r>
              <a:rPr lang="en-US" b="1" dirty="0"/>
              <a:t>FQDN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Ex- pc1.saipali.com</a:t>
            </a:r>
          </a:p>
          <a:p>
            <a:pPr>
              <a:buNone/>
            </a:pPr>
            <a:r>
              <a:rPr lang="en-US" dirty="0"/>
              <a:t>In above example </a:t>
            </a:r>
            <a:r>
              <a:rPr lang="en-US" b="1" dirty="0"/>
              <a:t>“pc1” </a:t>
            </a:r>
            <a:r>
              <a:rPr lang="en-US" dirty="0"/>
              <a:t>is hostname &amp; </a:t>
            </a:r>
            <a:r>
              <a:rPr lang="en-US" b="1" dirty="0"/>
              <a:t>“pc1.saipali.com” </a:t>
            </a:r>
            <a:r>
              <a:rPr lang="en-US" dirty="0"/>
              <a:t>is FQDN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/>
              <a:t>Networking commands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ifconfig</a:t>
            </a:r>
            <a:r>
              <a:rPr lang="en-US" sz="4000" b="1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command is used to view IP of system.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000" b="1" dirty="0" err="1"/>
              <a:t>ifconfig</a:t>
            </a:r>
            <a:r>
              <a:rPr lang="en-US" sz="4000" b="1" dirty="0"/>
              <a:t> &lt;device name&gt;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view IP configuration of specified interface</a:t>
            </a:r>
          </a:p>
          <a:p>
            <a:pPr>
              <a:buNone/>
            </a:pPr>
            <a:r>
              <a:rPr lang="en-US" sz="3600" b="1" dirty="0"/>
              <a:t>Ex- </a:t>
            </a:r>
            <a:r>
              <a:rPr lang="en-US" sz="3600" b="1" dirty="0" err="1"/>
              <a:t>ifconfig</a:t>
            </a:r>
            <a:r>
              <a:rPr lang="en-US" sz="3600" b="1" dirty="0"/>
              <a:t> eth0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4000" b="1" dirty="0" err="1"/>
              <a:t>ifconfig</a:t>
            </a:r>
            <a:r>
              <a:rPr lang="en-US" sz="4000" b="1" dirty="0"/>
              <a:t> –a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view IP configuration of all interfaces (Activated/Deactivated)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To Assign IP Address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The IP address can be set by 3 ways –</a:t>
            </a:r>
          </a:p>
          <a:p>
            <a:pPr marL="514350" indent="-514350">
              <a:buAutoNum type="arabicParenR"/>
            </a:pPr>
            <a:r>
              <a:rPr lang="en-US" sz="4000" b="1" dirty="0"/>
              <a:t>Static</a:t>
            </a:r>
          </a:p>
          <a:p>
            <a:pPr marL="514350" indent="-514350">
              <a:buAutoNum type="arabicParenR"/>
            </a:pPr>
            <a:r>
              <a:rPr lang="en-US" sz="4000" b="1" dirty="0"/>
              <a:t>Dynamic</a:t>
            </a:r>
          </a:p>
          <a:p>
            <a:pPr marL="514350" indent="-514350">
              <a:buAutoNum type="arabicParenR"/>
            </a:pPr>
            <a:r>
              <a:rPr lang="en-US" sz="4000" b="1" dirty="0"/>
              <a:t>Temporary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590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Linux Administration</vt:lpstr>
      <vt:lpstr>Networking</vt:lpstr>
      <vt:lpstr>Network Identities of a system-</vt:lpstr>
      <vt:lpstr>MAC Address - </vt:lpstr>
      <vt:lpstr>IP Address -</vt:lpstr>
      <vt:lpstr>Hostname -</vt:lpstr>
      <vt:lpstr>Networking commands -</vt:lpstr>
      <vt:lpstr>PowerPoint Presentation</vt:lpstr>
      <vt:lpstr>To Assign IP Address -</vt:lpstr>
      <vt:lpstr>1) Static IP -</vt:lpstr>
      <vt:lpstr>PowerPoint Presentation</vt:lpstr>
      <vt:lpstr>PowerPoint Presentation</vt:lpstr>
      <vt:lpstr>PowerPoint Presentation</vt:lpstr>
      <vt:lpstr>PowerPoint Presentation</vt:lpstr>
      <vt:lpstr>2) Dynamic IP (DHCP)-</vt:lpstr>
      <vt:lpstr>3) Temporary IP Address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27</cp:revision>
  <dcterms:created xsi:type="dcterms:W3CDTF">2006-08-16T00:00:00Z</dcterms:created>
  <dcterms:modified xsi:type="dcterms:W3CDTF">2017-09-24T10:36:53Z</dcterms:modified>
</cp:coreProperties>
</file>