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Linux Administration</a:t>
            </a:r>
            <a:endParaRPr lang="en-US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Hostname &amp; DNS Client side Configuration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Network File System (NFS) 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To use NFS from client side-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b="1" dirty="0" err="1" smtClean="0"/>
              <a:t>showmount</a:t>
            </a:r>
            <a:r>
              <a:rPr lang="en-US" b="1" dirty="0" smtClean="0"/>
              <a:t> –e &lt;IP of Server&gt;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mount &lt;server IP&gt;:&lt;path&gt;</a:t>
            </a:r>
          </a:p>
          <a:p>
            <a:pPr marL="514350" indent="-514350">
              <a:buNone/>
            </a:pPr>
            <a:r>
              <a:rPr lang="en-US" dirty="0" smtClean="0"/>
              <a:t>mount 192.168.1.1:/</a:t>
            </a:r>
            <a:r>
              <a:rPr lang="en-US" dirty="0" err="1" smtClean="0"/>
              <a:t>var</a:t>
            </a:r>
            <a:r>
              <a:rPr lang="en-US" dirty="0" smtClean="0"/>
              <a:t>/ftp/pub/rhel5 /</a:t>
            </a:r>
            <a:r>
              <a:rPr lang="en-US" dirty="0" err="1" smtClean="0"/>
              <a:t>mnt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3) </a:t>
            </a:r>
            <a:r>
              <a:rPr lang="en-US" b="1" dirty="0" err="1" smtClean="0"/>
              <a:t>cd</a:t>
            </a:r>
            <a:r>
              <a:rPr lang="en-US" b="1" dirty="0" smtClean="0"/>
              <a:t> /</a:t>
            </a:r>
            <a:r>
              <a:rPr lang="en-US" b="1" dirty="0" err="1" smtClean="0"/>
              <a:t>mnt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Now you can copy any thing you </a:t>
            </a:r>
            <a:r>
              <a:rPr lang="en-US" dirty="0" err="1" smtClean="0"/>
              <a:t>want,then</a:t>
            </a:r>
            <a:r>
              <a:rPr lang="en-US" dirty="0" smtClean="0"/>
              <a:t> </a:t>
            </a:r>
            <a:r>
              <a:rPr lang="en-US" dirty="0" err="1" smtClean="0"/>
              <a:t>unmount</a:t>
            </a:r>
            <a:r>
              <a:rPr lang="en-US" dirty="0" smtClean="0"/>
              <a:t> it by</a:t>
            </a:r>
          </a:p>
          <a:p>
            <a:pPr marL="514350" indent="-514350">
              <a:buNone/>
            </a:pPr>
            <a:r>
              <a:rPr lang="en-US" b="1" dirty="0" smtClean="0"/>
              <a:t>4) </a:t>
            </a:r>
            <a:r>
              <a:rPr lang="en-US" b="1" dirty="0" err="1" smtClean="0"/>
              <a:t>umount</a:t>
            </a:r>
            <a:r>
              <a:rPr lang="en-US" b="1" dirty="0" smtClean="0"/>
              <a:t> /</a:t>
            </a:r>
            <a:r>
              <a:rPr lang="en-US" b="1" dirty="0" err="1" smtClean="0"/>
              <a:t>mnt</a:t>
            </a:r>
            <a:r>
              <a:rPr lang="en-US" b="1" dirty="0" smtClean="0"/>
              <a:t>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FTP Client side configuration 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To get connected to FTP server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ftp &lt;IP of FTP Server&gt;</a:t>
            </a:r>
          </a:p>
          <a:p>
            <a:pPr marL="514350" indent="-514350">
              <a:buAutoNum type="arabicParenR"/>
            </a:pPr>
            <a:r>
              <a:rPr lang="en-US" dirty="0" smtClean="0"/>
              <a:t>Then ftp prompt will appear</a:t>
            </a:r>
          </a:p>
          <a:p>
            <a:pPr marL="514350" indent="-514350">
              <a:buNone/>
            </a:pPr>
            <a:r>
              <a:rPr lang="en-US" b="1" dirty="0" smtClean="0"/>
              <a:t>ftp&gt;</a:t>
            </a:r>
          </a:p>
          <a:p>
            <a:pPr marL="514350" indent="-514350">
              <a:buNone/>
            </a:pPr>
            <a:r>
              <a:rPr lang="en-US" dirty="0" smtClean="0"/>
              <a:t>3) To list the files / directories “</a:t>
            </a:r>
            <a:r>
              <a:rPr lang="en-US" dirty="0" err="1" smtClean="0"/>
              <a:t>ls</a:t>
            </a:r>
            <a:r>
              <a:rPr lang="en-US" dirty="0" smtClean="0"/>
              <a:t>”</a:t>
            </a:r>
          </a:p>
          <a:p>
            <a:pPr marL="514350" indent="-514350">
              <a:buNone/>
            </a:pPr>
            <a:r>
              <a:rPr lang="en-US" dirty="0" smtClean="0"/>
              <a:t>4) To move into directory</a:t>
            </a:r>
          </a:p>
          <a:p>
            <a:pPr marL="514350" indent="-514350">
              <a:buNone/>
            </a:pPr>
            <a:r>
              <a:rPr lang="en-US" b="1" dirty="0" err="1" smtClean="0"/>
              <a:t>cd</a:t>
            </a:r>
            <a:r>
              <a:rPr lang="en-US" b="1" dirty="0" smtClean="0"/>
              <a:t> &lt;dir name&gt;</a:t>
            </a:r>
          </a:p>
          <a:p>
            <a:pPr marL="514350" indent="-514350">
              <a:buNone/>
            </a:pPr>
            <a:r>
              <a:rPr lang="en-US" dirty="0" smtClean="0"/>
              <a:t>5) To download the single file</a:t>
            </a:r>
          </a:p>
          <a:p>
            <a:pPr marL="514350" indent="-514350">
              <a:buNone/>
            </a:pPr>
            <a:r>
              <a:rPr lang="en-US" b="1" dirty="0" smtClean="0"/>
              <a:t>get &lt;file name&gt;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6) To upload single file</a:t>
            </a:r>
          </a:p>
          <a:p>
            <a:pPr>
              <a:buNone/>
            </a:pPr>
            <a:r>
              <a:rPr lang="en-US" b="1" dirty="0" smtClean="0"/>
              <a:t>put &lt;filename&gt;</a:t>
            </a:r>
          </a:p>
          <a:p>
            <a:pPr>
              <a:buNone/>
            </a:pPr>
            <a:r>
              <a:rPr lang="en-US" dirty="0" smtClean="0"/>
              <a:t>7) To download multiple files</a:t>
            </a:r>
          </a:p>
          <a:p>
            <a:pPr>
              <a:buNone/>
            </a:pPr>
            <a:r>
              <a:rPr lang="en-US" b="1" dirty="0" err="1" smtClean="0"/>
              <a:t>mget</a:t>
            </a:r>
            <a:r>
              <a:rPr lang="en-US" b="1" dirty="0" smtClean="0"/>
              <a:t> &lt;file1&gt; &lt;file2&gt;</a:t>
            </a:r>
          </a:p>
          <a:p>
            <a:pPr>
              <a:buNone/>
            </a:pPr>
            <a:r>
              <a:rPr lang="en-US" dirty="0" smtClean="0"/>
              <a:t>8) To upload multiple files</a:t>
            </a:r>
          </a:p>
          <a:p>
            <a:pPr>
              <a:buNone/>
            </a:pPr>
            <a:r>
              <a:rPr lang="en-US" b="1" dirty="0" err="1" smtClean="0"/>
              <a:t>mput</a:t>
            </a:r>
            <a:r>
              <a:rPr lang="en-US" b="1" dirty="0" smtClean="0"/>
              <a:t> &lt;file1&gt; &lt;file2&gt;</a:t>
            </a:r>
          </a:p>
          <a:p>
            <a:pPr>
              <a:buNone/>
            </a:pPr>
            <a:r>
              <a:rPr lang="en-US" dirty="0" smtClean="0"/>
              <a:t>9) To end ftp session</a:t>
            </a:r>
          </a:p>
          <a:p>
            <a:pPr>
              <a:buNone/>
            </a:pPr>
            <a:r>
              <a:rPr lang="en-US" b="1" dirty="0" smtClean="0"/>
              <a:t>bye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you have to download file from ftp server without establishing connection, use </a:t>
            </a:r>
            <a:r>
              <a:rPr lang="en-US" dirty="0" err="1" smtClean="0"/>
              <a:t>lftp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lftpget</a:t>
            </a:r>
            <a:r>
              <a:rPr lang="en-US" b="1" dirty="0" smtClean="0"/>
              <a:t> &lt;full path of source file&gt;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Ex- </a:t>
            </a:r>
            <a:r>
              <a:rPr lang="en-US" b="1" dirty="0" err="1" smtClean="0"/>
              <a:t>lftpget</a:t>
            </a:r>
            <a:r>
              <a:rPr lang="en-US" b="1" dirty="0" smtClean="0"/>
              <a:t> ftp://server1.saipali.com/exam.txt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Also we can use “</a:t>
            </a:r>
            <a:r>
              <a:rPr lang="en-US" dirty="0" err="1" smtClean="0"/>
              <a:t>wget</a:t>
            </a:r>
            <a:r>
              <a:rPr lang="en-US" dirty="0" smtClean="0"/>
              <a:t>” command which is not </a:t>
            </a:r>
            <a:r>
              <a:rPr lang="en-US" dirty="0" err="1" smtClean="0"/>
              <a:t>binded</a:t>
            </a:r>
            <a:r>
              <a:rPr lang="en-US" dirty="0" smtClean="0"/>
              <a:t> to ftp only.</a:t>
            </a:r>
          </a:p>
          <a:p>
            <a:pPr>
              <a:buNone/>
            </a:pPr>
            <a:r>
              <a:rPr lang="en-US" b="1" dirty="0" err="1" smtClean="0"/>
              <a:t>wget</a:t>
            </a:r>
            <a:r>
              <a:rPr lang="en-US" b="1" dirty="0" smtClean="0"/>
              <a:t> &lt;full path of source file&gt;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To Specify Hostname 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Steps for Assigning Permanently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vim /etc/</a:t>
            </a:r>
            <a:r>
              <a:rPr lang="en-US" dirty="0" err="1" smtClean="0"/>
              <a:t>sysconfig</a:t>
            </a:r>
            <a:r>
              <a:rPr lang="en-US" dirty="0" smtClean="0"/>
              <a:t>/network</a:t>
            </a:r>
          </a:p>
          <a:p>
            <a:pPr marL="514350" indent="-514350">
              <a:buNone/>
            </a:pPr>
            <a:r>
              <a:rPr lang="en-US" dirty="0" smtClean="0"/>
              <a:t>Type the following lines;</a:t>
            </a:r>
          </a:p>
          <a:p>
            <a:pPr marL="514350" indent="-514350">
              <a:buNone/>
            </a:pPr>
            <a:r>
              <a:rPr lang="en-US" b="1" dirty="0" smtClean="0"/>
              <a:t>Networking=yes</a:t>
            </a:r>
            <a:r>
              <a:rPr lang="en-US" dirty="0" smtClean="0"/>
              <a:t> (because we want IPV4 networking)</a:t>
            </a:r>
          </a:p>
          <a:p>
            <a:pPr marL="514350" indent="-514350">
              <a:buNone/>
            </a:pPr>
            <a:r>
              <a:rPr lang="en-US" b="1" dirty="0" smtClean="0"/>
              <a:t>hostname=pc1.saipali.com </a:t>
            </a:r>
            <a:r>
              <a:rPr lang="en-US" dirty="0" smtClean="0"/>
              <a:t>(your hostname)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Save &amp; exit the file.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2) service network restart</a:t>
            </a:r>
          </a:p>
          <a:p>
            <a:pPr>
              <a:buNone/>
            </a:pPr>
            <a:r>
              <a:rPr lang="en-US" dirty="0" smtClean="0"/>
              <a:t>Check by </a:t>
            </a:r>
          </a:p>
          <a:p>
            <a:pPr>
              <a:buNone/>
            </a:pPr>
            <a:r>
              <a:rPr lang="en-US" b="1" dirty="0" smtClean="0"/>
              <a:t>3) hostname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sz="3600" b="1" u="sng" dirty="0" smtClean="0"/>
              <a:t>Temporary assigning the hostname</a:t>
            </a:r>
            <a:r>
              <a:rPr lang="en-US" sz="3600" b="1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sz="3600" b="1" dirty="0" smtClean="0"/>
              <a:t>hostname &lt;type hostname&gt;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Check by </a:t>
            </a:r>
          </a:p>
          <a:p>
            <a:pPr marL="514350" indent="-514350">
              <a:buNone/>
            </a:pPr>
            <a:r>
              <a:rPr lang="en-US" sz="3600" b="1" dirty="0" smtClean="0"/>
              <a:t>hostname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Permanent/ Persistent way-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In terminal type </a:t>
            </a:r>
            <a:r>
              <a:rPr lang="en-US" sz="3600" b="1" dirty="0" smtClean="0"/>
              <a:t>“setup” </a:t>
            </a:r>
            <a:r>
              <a:rPr lang="en-US" dirty="0" smtClean="0"/>
              <a:t>press enter.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sz="3600" b="1" dirty="0" smtClean="0"/>
              <a:t>“Network Configuration”</a:t>
            </a:r>
            <a:endParaRPr lang="en-US" b="1" dirty="0" smtClean="0"/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sz="3600" b="1" dirty="0" smtClean="0"/>
              <a:t>“DNS Configuration” </a:t>
            </a:r>
          </a:p>
          <a:p>
            <a:pPr marL="514350" indent="-514350">
              <a:buAutoNum type="arabicParenR"/>
            </a:pPr>
            <a:r>
              <a:rPr lang="en-US" dirty="0" smtClean="0"/>
              <a:t>Specify </a:t>
            </a:r>
            <a:r>
              <a:rPr lang="en-US" b="1" dirty="0" smtClean="0"/>
              <a:t>hostname</a:t>
            </a:r>
            <a:r>
              <a:rPr lang="en-US" dirty="0" smtClean="0"/>
              <a:t> in the hostname tab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sz="3600" b="1" dirty="0" smtClean="0"/>
              <a:t>“save”</a:t>
            </a:r>
            <a:endParaRPr lang="en-US" b="1" dirty="0" smtClean="0"/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sz="3600" b="1" dirty="0" smtClean="0"/>
              <a:t>“save &amp;quit”</a:t>
            </a:r>
            <a:endParaRPr lang="en-US" b="1" dirty="0" smtClean="0"/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sz="3600" b="1" dirty="0" smtClean="0"/>
              <a:t>“quit”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DNS Client Setup -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Type </a:t>
            </a:r>
            <a:r>
              <a:rPr lang="en-US" b="1" dirty="0" smtClean="0"/>
              <a:t>“setup” </a:t>
            </a:r>
            <a:r>
              <a:rPr lang="en-US" dirty="0" smtClean="0"/>
              <a:t>&amp; press enter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b="1" dirty="0" smtClean="0"/>
              <a:t>“Network Configuration”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b="1" dirty="0" smtClean="0"/>
              <a:t>“DNS Configuration”</a:t>
            </a:r>
          </a:p>
          <a:p>
            <a:pPr marL="514350" indent="-514350">
              <a:buAutoNum type="arabicParenR"/>
            </a:pPr>
            <a:r>
              <a:rPr lang="en-US" dirty="0" smtClean="0"/>
              <a:t>Specify Search path </a:t>
            </a:r>
            <a:r>
              <a:rPr lang="en-US" b="1" dirty="0" smtClean="0"/>
              <a:t>(saipali.com)</a:t>
            </a:r>
          </a:p>
          <a:p>
            <a:pPr marL="514350" indent="-514350">
              <a:buAutoNum type="arabicParenR"/>
            </a:pPr>
            <a:r>
              <a:rPr lang="en-US" dirty="0" smtClean="0"/>
              <a:t>And DNS server IP</a:t>
            </a:r>
            <a:r>
              <a:rPr lang="en-US" b="1" dirty="0" smtClean="0"/>
              <a:t>(4.2.2.2)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b="1" dirty="0" smtClean="0"/>
              <a:t>“ok”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b="1" dirty="0" smtClean="0"/>
              <a:t>“Save &amp; Quit”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</a:t>
            </a:r>
            <a:r>
              <a:rPr lang="en-US" b="1" dirty="0" smtClean="0"/>
              <a:t>“Quit”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2</a:t>
            </a:r>
            <a:r>
              <a:rPr lang="en-US" sz="4800" b="1" baseline="30000" dirty="0" smtClean="0"/>
              <a:t>nd</a:t>
            </a:r>
            <a:r>
              <a:rPr lang="en-US" sz="4800" b="1" dirty="0" smtClean="0"/>
              <a:t> Method-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vim /etc/</a:t>
            </a:r>
            <a:r>
              <a:rPr lang="en-US" dirty="0" err="1" smtClean="0"/>
              <a:t>resolv.conf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Put entries given;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search 	saipali.com (This is Domain name)</a:t>
            </a:r>
          </a:p>
          <a:p>
            <a:pPr marL="514350" indent="-514350">
              <a:buNone/>
            </a:pPr>
            <a:r>
              <a:rPr lang="en-US" dirty="0" err="1" smtClean="0"/>
              <a:t>nameserver</a:t>
            </a:r>
            <a:r>
              <a:rPr lang="en-US" dirty="0" smtClean="0"/>
              <a:t>	4.2.2.2 ( DNS server IP)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2) service network restart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Making static entry into Host file (client name server)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&lt;IP&gt;		&lt;FQDN&gt;		&lt;Hostname&gt;</a:t>
            </a:r>
          </a:p>
          <a:p>
            <a:pPr>
              <a:buNone/>
            </a:pPr>
            <a:r>
              <a:rPr lang="en-US" dirty="0" smtClean="0"/>
              <a:t>192.168.1.4	pc2.saipali.com		pc2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After putting the entries, save &amp; exit the file.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Linux Administration</a:t>
            </a:r>
            <a:endParaRPr lang="en-US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NFS &amp; FTP Client side configuration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398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Linux Administration</vt:lpstr>
      <vt:lpstr>To Specify Hostname -</vt:lpstr>
      <vt:lpstr>Slide 3</vt:lpstr>
      <vt:lpstr>Slide 4</vt:lpstr>
      <vt:lpstr>Permanent/ Persistent way-</vt:lpstr>
      <vt:lpstr>DNS Client Setup -</vt:lpstr>
      <vt:lpstr>2nd Method-</vt:lpstr>
      <vt:lpstr>Making static entry into Host file (client name server)</vt:lpstr>
      <vt:lpstr>Linux Administration</vt:lpstr>
      <vt:lpstr>Network File System (NFS) -</vt:lpstr>
      <vt:lpstr>FTP Client side configuration -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14</cp:revision>
  <dcterms:created xsi:type="dcterms:W3CDTF">2006-08-16T00:00:00Z</dcterms:created>
  <dcterms:modified xsi:type="dcterms:W3CDTF">2013-07-23T11:38:23Z</dcterms:modified>
</cp:coreProperties>
</file>