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4C5DD-CB26-4457-BC33-DE1012E744E4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AAA6B-70CA-4A74-A5D7-C044B885A4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AAA6B-70CA-4A74-A5D7-C044B885A43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Linux Commands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chemeClr val="tx1"/>
                </a:solidFill>
              </a:rPr>
              <a:t>I/O Redirection</a:t>
            </a:r>
            <a:endParaRPr lang="en-US" sz="4000" b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smtClean="0"/>
              <a:t>I/O Redirection Chart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382005" cy="510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0"/>
                <a:gridCol w="2286001"/>
                <a:gridCol w="1233491"/>
                <a:gridCol w="1052513"/>
              </a:tblGrid>
              <a:tr h="12763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Redirection type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Numerical Representation</a:t>
                      </a:r>
                      <a:endParaRPr lang="en-US" sz="2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Symbolic</a:t>
                      </a:r>
                      <a:r>
                        <a:rPr lang="en-US" sz="2400" b="1" baseline="0" dirty="0" smtClean="0"/>
                        <a:t> Representation</a:t>
                      </a:r>
                      <a:endParaRPr 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763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Stdin</a:t>
                      </a:r>
                      <a:r>
                        <a:rPr lang="en-US" sz="2400" b="1" baseline="0" dirty="0" smtClean="0"/>
                        <a:t> </a:t>
                      </a:r>
                    </a:p>
                    <a:p>
                      <a:pPr algn="ctr"/>
                      <a:r>
                        <a:rPr lang="en-US" sz="2400" b="1" baseline="0" dirty="0" smtClean="0"/>
                        <a:t>(Controls Standard Input)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&lt;</a:t>
                      </a:r>
                      <a:endParaRPr lang="en-US" sz="2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763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Stdout</a:t>
                      </a:r>
                      <a:r>
                        <a:rPr lang="en-US" sz="2400" b="1" dirty="0" smtClean="0"/>
                        <a:t> </a:t>
                      </a:r>
                    </a:p>
                    <a:p>
                      <a:pPr algn="ctr"/>
                      <a:r>
                        <a:rPr lang="en-US" sz="2400" b="1" dirty="0" smtClean="0"/>
                        <a:t>(Controls Standard</a:t>
                      </a:r>
                      <a:r>
                        <a:rPr lang="en-US" sz="2400" b="1" baseline="0" dirty="0" smtClean="0"/>
                        <a:t> Output)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&gt;</a:t>
                      </a:r>
                      <a:endParaRPr lang="en-US" sz="28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&amp;&gt;</a:t>
                      </a:r>
                      <a:endParaRPr lang="en-US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2763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StdError</a:t>
                      </a:r>
                      <a:r>
                        <a:rPr lang="en-US" sz="2400" b="1" dirty="0" smtClean="0"/>
                        <a:t> </a:t>
                      </a:r>
                    </a:p>
                    <a:p>
                      <a:pPr algn="ctr"/>
                      <a:r>
                        <a:rPr lang="en-US" sz="2400" b="1" dirty="0" smtClean="0"/>
                        <a:t>(Controls</a:t>
                      </a:r>
                      <a:r>
                        <a:rPr lang="en-US" sz="2400" b="1" baseline="0" dirty="0" smtClean="0"/>
                        <a:t> Standard Error)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2&gt;</a:t>
                      </a:r>
                      <a:endParaRPr lang="en-US" sz="28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b="1" dirty="0" smtClean="0"/>
              <a:t>Process Flow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609600" y="1447800"/>
            <a:ext cx="7543800" cy="4648200"/>
            <a:chOff x="609600" y="1447800"/>
            <a:chExt cx="7543800" cy="4648200"/>
          </a:xfrm>
        </p:grpSpPr>
        <p:sp>
          <p:nvSpPr>
            <p:cNvPr id="4" name="Rectangle 3"/>
            <p:cNvSpPr/>
            <p:nvPr/>
          </p:nvSpPr>
          <p:spPr>
            <a:xfrm>
              <a:off x="609600" y="2971800"/>
              <a:ext cx="1524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/>
                <a:t>ls</a:t>
              </a:r>
              <a:r>
                <a:rPr lang="en-US" sz="3200" b="1" dirty="0" smtClean="0"/>
                <a:t> </a:t>
              </a:r>
              <a:r>
                <a:rPr lang="en-US" sz="3200" b="1" dirty="0" smtClean="0"/>
                <a:t>–l </a:t>
              </a:r>
              <a:endParaRPr lang="en-US" sz="32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324600" y="2971800"/>
              <a:ext cx="18288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Terminal</a:t>
              </a:r>
              <a:endParaRPr lang="en-US" sz="3200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29000" y="1600200"/>
              <a:ext cx="19050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Std Out</a:t>
              </a:r>
              <a:endParaRPr lang="en-US" sz="2800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429000" y="5181600"/>
              <a:ext cx="19050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Std Error</a:t>
              </a:r>
              <a:endParaRPr lang="en-US" sz="2800" b="1" dirty="0"/>
            </a:p>
          </p:txBody>
        </p:sp>
        <p:cxnSp>
          <p:nvCxnSpPr>
            <p:cNvPr id="9" name="Straight Connector 8"/>
            <p:cNvCxnSpPr>
              <a:endCxn id="6" idx="2"/>
            </p:cNvCxnSpPr>
            <p:nvPr/>
          </p:nvCxnSpPr>
          <p:spPr>
            <a:xfrm flipV="1">
              <a:off x="2133600" y="2057400"/>
              <a:ext cx="1295400" cy="99060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7" idx="2"/>
            </p:cNvCxnSpPr>
            <p:nvPr/>
          </p:nvCxnSpPr>
          <p:spPr>
            <a:xfrm rot="16200000" flipH="1">
              <a:off x="1790700" y="4000500"/>
              <a:ext cx="1981200" cy="129540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6"/>
            </p:cNvCxnSpPr>
            <p:nvPr/>
          </p:nvCxnSpPr>
          <p:spPr>
            <a:xfrm>
              <a:off x="5334000" y="2057400"/>
              <a:ext cx="914400" cy="533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5" idx="2"/>
            </p:cNvCxnSpPr>
            <p:nvPr/>
          </p:nvCxnSpPr>
          <p:spPr>
            <a:xfrm flipV="1">
              <a:off x="5334000" y="3886200"/>
              <a:ext cx="1905000" cy="175260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6172200" y="2209800"/>
              <a:ext cx="457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019800" y="1447800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Redirection</a:t>
              </a:r>
              <a:endParaRPr lang="en-US" sz="2800" b="1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Examples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/>
              <a:t>1) </a:t>
            </a:r>
            <a:r>
              <a:rPr lang="en-US" sz="3600" b="1" dirty="0" err="1" smtClean="0"/>
              <a:t>ls</a:t>
            </a:r>
            <a:r>
              <a:rPr lang="en-US" sz="3600" b="1" dirty="0" smtClean="0"/>
              <a:t> –l /</a:t>
            </a:r>
            <a:r>
              <a:rPr lang="en-US" sz="3600" b="1" dirty="0" err="1" smtClean="0"/>
              <a:t>tmp</a:t>
            </a:r>
            <a:r>
              <a:rPr lang="en-US" sz="3600" b="1" dirty="0" smtClean="0"/>
              <a:t> &gt; result</a:t>
            </a:r>
          </a:p>
          <a:p>
            <a:pPr>
              <a:buNone/>
            </a:pPr>
            <a:r>
              <a:rPr lang="en-US" dirty="0" smtClean="0"/>
              <a:t>The output of the command is directly stored in file “result”</a:t>
            </a:r>
          </a:p>
          <a:p>
            <a:pPr>
              <a:buNone/>
            </a:pPr>
            <a:r>
              <a:rPr lang="en-US" sz="3600" b="1" dirty="0" smtClean="0"/>
              <a:t>2) </a:t>
            </a:r>
            <a:r>
              <a:rPr lang="en-US" sz="3600" b="1" dirty="0" err="1" smtClean="0"/>
              <a:t>ls</a:t>
            </a:r>
            <a:r>
              <a:rPr lang="en-US" sz="3600" b="1" dirty="0" smtClean="0"/>
              <a:t> –l /</a:t>
            </a:r>
            <a:r>
              <a:rPr lang="en-US" sz="3600" b="1" dirty="0" err="1" smtClean="0"/>
              <a:t>tmp</a:t>
            </a:r>
            <a:r>
              <a:rPr lang="en-US" sz="3600" b="1" dirty="0" smtClean="0"/>
              <a:t> /</a:t>
            </a:r>
            <a:r>
              <a:rPr lang="en-US" sz="3600" b="1" dirty="0" err="1" smtClean="0"/>
              <a:t>satish</a:t>
            </a:r>
            <a:r>
              <a:rPr lang="en-US" sz="3600" b="1" dirty="0" smtClean="0"/>
              <a:t> 2&gt; result</a:t>
            </a:r>
          </a:p>
          <a:p>
            <a:pPr>
              <a:buNone/>
            </a:pPr>
            <a:r>
              <a:rPr lang="en-US" dirty="0" smtClean="0"/>
              <a:t>The output will be displayed &amp; error generated will be stored in file “result”</a:t>
            </a:r>
          </a:p>
          <a:p>
            <a:pPr>
              <a:buNone/>
            </a:pPr>
            <a:r>
              <a:rPr lang="en-US" sz="3600" b="1" dirty="0" smtClean="0"/>
              <a:t>3) </a:t>
            </a:r>
            <a:r>
              <a:rPr lang="en-US" sz="3600" b="1" dirty="0" err="1" smtClean="0"/>
              <a:t>ls</a:t>
            </a:r>
            <a:r>
              <a:rPr lang="en-US" sz="3600" b="1" dirty="0" smtClean="0"/>
              <a:t> –l /</a:t>
            </a:r>
            <a:r>
              <a:rPr lang="en-US" sz="3600" b="1" dirty="0" err="1" smtClean="0"/>
              <a:t>tmp</a:t>
            </a:r>
            <a:r>
              <a:rPr lang="en-US" sz="3600" b="1" dirty="0" smtClean="0"/>
              <a:t> /</a:t>
            </a:r>
            <a:r>
              <a:rPr lang="en-US" sz="3600" b="1" dirty="0" err="1" smtClean="0"/>
              <a:t>satish</a:t>
            </a:r>
            <a:r>
              <a:rPr lang="en-US" sz="3600" b="1" dirty="0" smtClean="0"/>
              <a:t> &amp;&gt; result</a:t>
            </a:r>
          </a:p>
          <a:p>
            <a:pPr>
              <a:buNone/>
            </a:pPr>
            <a:r>
              <a:rPr lang="en-US" dirty="0" smtClean="0"/>
              <a:t>The output as well as error is stored in file “result”.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4) </a:t>
            </a:r>
            <a:r>
              <a:rPr lang="en-US" dirty="0" err="1" smtClean="0"/>
              <a:t>ls</a:t>
            </a:r>
            <a:r>
              <a:rPr lang="en-US" dirty="0" smtClean="0"/>
              <a:t> –l /</a:t>
            </a:r>
            <a:r>
              <a:rPr lang="en-US" dirty="0" err="1" smtClean="0"/>
              <a:t>usr</a:t>
            </a:r>
            <a:r>
              <a:rPr lang="en-US" dirty="0" smtClean="0"/>
              <a:t> &gt;&gt; result</a:t>
            </a:r>
          </a:p>
          <a:p>
            <a:pPr>
              <a:buNone/>
            </a:pPr>
            <a:r>
              <a:rPr lang="en-US" dirty="0" smtClean="0"/>
              <a:t>It will append the output to file “result”</a:t>
            </a:r>
          </a:p>
          <a:p>
            <a:pPr>
              <a:buNone/>
            </a:pPr>
            <a:r>
              <a:rPr lang="en-US" dirty="0" smtClean="0"/>
              <a:t>5) </a:t>
            </a:r>
            <a:r>
              <a:rPr lang="en-US" dirty="0" err="1" smtClean="0"/>
              <a:t>bc</a:t>
            </a:r>
            <a:r>
              <a:rPr lang="en-US" dirty="0" smtClean="0"/>
              <a:t> &lt; expressions</a:t>
            </a:r>
          </a:p>
          <a:p>
            <a:pPr>
              <a:buNone/>
            </a:pPr>
            <a:r>
              <a:rPr lang="en-US" dirty="0" smtClean="0"/>
              <a:t>This will take the contents of file “expressions” as input to the </a:t>
            </a:r>
            <a:r>
              <a:rPr lang="en-US" dirty="0" err="1" smtClean="0"/>
              <a:t>bc</a:t>
            </a:r>
            <a:r>
              <a:rPr lang="en-US" dirty="0" smtClean="0"/>
              <a:t> command.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Pipe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Pipe is used for multiple redirections one after another. For every redirection use symbol “|”</a:t>
            </a:r>
          </a:p>
          <a:p>
            <a:pPr>
              <a:buNone/>
            </a:pPr>
            <a:r>
              <a:rPr lang="en-US" dirty="0" smtClean="0"/>
              <a:t>Example-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ls</a:t>
            </a:r>
            <a:r>
              <a:rPr lang="en-US" dirty="0" smtClean="0"/>
              <a:t> –l | </a:t>
            </a:r>
            <a:r>
              <a:rPr lang="en-US" dirty="0" err="1" smtClean="0"/>
              <a:t>awk</a:t>
            </a:r>
            <a:r>
              <a:rPr lang="en-US" dirty="0" smtClean="0"/>
              <a:t> ‘{print $1,$3,$9}’ | sort k3</a:t>
            </a:r>
          </a:p>
          <a:p>
            <a:pPr marL="514350" indent="-514350">
              <a:buNone/>
            </a:pPr>
            <a:r>
              <a:rPr lang="en-US" dirty="0" smtClean="0"/>
              <a:t>In this first </a:t>
            </a:r>
            <a:r>
              <a:rPr lang="en-US" dirty="0" err="1" smtClean="0"/>
              <a:t>ls</a:t>
            </a:r>
            <a:r>
              <a:rPr lang="en-US" dirty="0" smtClean="0"/>
              <a:t> –l is executed, output of it is used as input to “</a:t>
            </a:r>
            <a:r>
              <a:rPr lang="en-US" dirty="0" err="1" smtClean="0"/>
              <a:t>awk</a:t>
            </a:r>
            <a:r>
              <a:rPr lang="en-US" dirty="0" smtClean="0"/>
              <a:t>” command, output of “</a:t>
            </a:r>
            <a:r>
              <a:rPr lang="en-US" dirty="0" err="1" smtClean="0"/>
              <a:t>awk</a:t>
            </a:r>
            <a:r>
              <a:rPr lang="en-US" dirty="0" smtClean="0"/>
              <a:t>” command is used as input to “sort” command.</a:t>
            </a:r>
          </a:p>
          <a:p>
            <a:pPr marL="514350" indent="-514350">
              <a:buNone/>
            </a:pPr>
            <a:r>
              <a:rPr lang="en-US" dirty="0" smtClean="0"/>
              <a:t>We can use “tee” to store output in file &amp; also sends it to </a:t>
            </a:r>
            <a:r>
              <a:rPr lang="en-US" smtClean="0"/>
              <a:t>next process.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263</Words>
  <Application>Microsoft Office PowerPoint</Application>
  <PresentationFormat>On-screen Show (4:3)</PresentationFormat>
  <Paragraphs>43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Linux Commands</vt:lpstr>
      <vt:lpstr>I/O Redirection Chart </vt:lpstr>
      <vt:lpstr>Process Flow </vt:lpstr>
      <vt:lpstr>Examples </vt:lpstr>
      <vt:lpstr>Slide 5</vt:lpstr>
      <vt:lpstr>Pipe 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Commands</dc:title>
  <dc:creator>pc</dc:creator>
  <cp:lastModifiedBy>pc</cp:lastModifiedBy>
  <cp:revision>12</cp:revision>
  <dcterms:created xsi:type="dcterms:W3CDTF">2006-08-16T00:00:00Z</dcterms:created>
  <dcterms:modified xsi:type="dcterms:W3CDTF">2013-07-23T13:44:32Z</dcterms:modified>
</cp:coreProperties>
</file>