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D32BF-4A41-4597-B541-C5E9EE8B092E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BCC69-CC61-4C6E-8C91-39BC91C5A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4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061A7E42-4363-4686-AC40-02608868F4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8EDA8E53-8F6C-4EF5-BBE3-FDDDBA4AB8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2B8D14B0-92F9-4D12-AFEF-44FED70A6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456015C-4211-43EB-81FE-AC90E0FA3D5A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74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80019EEC-2D9C-4853-B2F5-639B32DD7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Managing Linux Processes &amp;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483D0-D7B8-4B94-AC0D-57787EC1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1175F15-641A-4AA2-9666-9E5FEF9EC3B7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7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CB05A26-110D-4E2C-A7E8-0C1266482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Manage Running Processes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35A37-5837-432B-BF42-4DA89460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27FF93-B008-4B7D-A101-A8342473C558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2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F52876D-6C5A-47DB-B55F-CD9A60F9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Viewing Running Processes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48DB099-DCB2-4040-AB5C-B97A6DCC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top</a:t>
            </a:r>
          </a:p>
          <a:p>
            <a:r>
              <a:rPr lang="en-US" altLang="en-US"/>
              <a:t>Using ps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1424-8561-4B5A-AEB0-58C447BB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529FC8F-DEB9-45E6-83EE-AF98236F9326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89DD102-B84B-4834-88CF-4B8A1CF1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3AF2-3B90-4BC6-BD68-D113B5B7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■ PID The process ID of the process.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USER The name of the user that owns the process.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PR The priority assigned to the process. (We’ll discuss process priorities later in this chapter.)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NI This is the nice value of the process. (We’ll talk about what this means later in this chapter.)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VIRT  The amount of virtual memory used by the process.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RES The amount of physical RAM the process is using (its resident size) in kilobytes.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28C4-2AD1-455C-8614-D2BFC987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30ECA52-AF0B-428C-AE59-AD89CE21F696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2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388FBA8-E114-4F5B-BBF5-3BBAE545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top..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68B0-45A2-45F1-8BEC-ACEB8CBC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■ SHR The amount of shared memory used by the process.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S The status of the process. Possible values include: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D Uninterruptibly sleeping.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R Running.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S Sleeping.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T Traced or stopped.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Z Zombied.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60328-1518-427A-868B-1707ADE2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A5CAF7F-C3D5-41DD-BA14-F3A0583CAAA7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2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9B7FA1C-D476-4942-85F6-741233D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top...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666E8C2-63C8-4239-B02B-13FE07FC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■ </a:t>
            </a:r>
            <a:r>
              <a:rPr lang="en-US" altLang="en-US" b="1"/>
              <a:t>%CPU </a:t>
            </a:r>
            <a:r>
              <a:rPr lang="en-US" altLang="en-US"/>
              <a:t>The percentage of CPU time used by the process.</a:t>
            </a:r>
          </a:p>
          <a:p>
            <a:r>
              <a:rPr lang="en-US" altLang="en-US"/>
              <a:t>■ </a:t>
            </a:r>
            <a:r>
              <a:rPr lang="en-US" altLang="en-US" b="1"/>
              <a:t>%MEM </a:t>
            </a:r>
            <a:r>
              <a:rPr lang="en-US" altLang="en-US"/>
              <a:t>The percentage of available physical RAM used by the process.</a:t>
            </a:r>
          </a:p>
          <a:p>
            <a:r>
              <a:rPr lang="en-US" altLang="en-US"/>
              <a:t>■ </a:t>
            </a:r>
            <a:r>
              <a:rPr lang="en-US" altLang="en-US" b="1"/>
              <a:t>TIME+ </a:t>
            </a:r>
            <a:r>
              <a:rPr lang="en-US" altLang="en-US"/>
              <a:t>The total amount of CPU time the process has consumed since being started.</a:t>
            </a:r>
          </a:p>
          <a:p>
            <a:r>
              <a:rPr lang="en-US" altLang="en-US"/>
              <a:t>■ </a:t>
            </a:r>
            <a:r>
              <a:rPr lang="en-US" altLang="en-US" b="1"/>
              <a:t>COMMAND</a:t>
            </a:r>
            <a:r>
              <a:rPr lang="en-US" altLang="en-US"/>
              <a:t> The name of the command that was entered to start the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0020-23C9-433A-B632-EB57E4C0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E3CA5FC-4914-4FA8-9264-4AB5AD0A0267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0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275EFAD-CE8B-46DB-A12B-7EE66B5A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833C752-E001-4DC7-B7E9-4058B4CE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■ PID The process ID of the process.</a:t>
            </a:r>
          </a:p>
          <a:p>
            <a:r>
              <a:rPr lang="en-US" altLang="en-US"/>
              <a:t>■ TTY The name of the terminal session (shell) that the process is running within.</a:t>
            </a:r>
          </a:p>
          <a:p>
            <a:r>
              <a:rPr lang="en-US" altLang="en-US"/>
              <a:t>■ TIME The amount of CPU time used by the process.</a:t>
            </a:r>
          </a:p>
          <a:p>
            <a:r>
              <a:rPr lang="en-US" altLang="en-US"/>
              <a:t>■ CMD The name of the command that was entered to create the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01357-A174-4637-A197-15492B12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A661383-EA2A-42A6-BFD3-4655BDA007ED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3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503640-B15F-42EF-970C-91C92C84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ps..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F2EA270-5830-4F20-8F27-D9592053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ps –e : viewing all processes</a:t>
            </a:r>
          </a:p>
          <a:p>
            <a:r>
              <a:rPr lang="en-US" altLang="en-US"/>
              <a:t>ps –f  : </a:t>
            </a:r>
          </a:p>
          <a:p>
            <a:pPr lvl="1"/>
            <a:r>
              <a:rPr lang="en-US" altLang="en-US"/>
              <a:t>UID  The user ID of the process’ owner.</a:t>
            </a:r>
          </a:p>
          <a:p>
            <a:pPr lvl="1"/>
            <a:r>
              <a:rPr lang="en-US" altLang="en-US"/>
              <a:t>PPID The PID of the process’ parent process.</a:t>
            </a:r>
          </a:p>
          <a:p>
            <a:pPr lvl="1"/>
            <a:r>
              <a:rPr lang="en-US" altLang="en-US"/>
              <a:t>C The amount of processor time utilized by the process.</a:t>
            </a:r>
          </a:p>
          <a:p>
            <a:pPr lvl="1"/>
            <a:r>
              <a:rPr lang="en-US" altLang="en-US"/>
              <a:t>STIME The time that the process started</a:t>
            </a:r>
          </a:p>
          <a:p>
            <a:pPr lvl="1"/>
            <a:r>
              <a:rPr lang="en-US" altLang="en-US"/>
              <a:t>ps -l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09C99-D60E-4989-9DB0-9063A75C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640188E-4815-421D-9E0F-5FA59BDAC411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7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2E7DA2F-7DA1-4E67-8B7C-C450A599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 -l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D12C-DF14-495C-B4DA-E8577A4C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■ S The state of the process. This column uses the following codes: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D Uninterruptible sleep.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R Running.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S Interruptible sleep.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T Stopped or traced.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Z Zombied.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PRI The priority of the process.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NI The nice value of the process. We’ll talk about what this means in the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next section.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SZ The size of the process.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■ WCHAN The name of the kernel function in which the process is sleeping.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You will see a dash (–) in this column if the process is currently running.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1192E-A034-487F-BA64-9468C855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EE302C4-B5E1-430D-88D8-82B1EB8CB6C6}" type="slidenum">
              <a:rPr lang="en-US" altLang="en-US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5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A0B6D37-87E8-4714-AC50-C4F35895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Prioritizing Processes 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7FDF6A5-6C31-4BBF-8460-B79944B6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nice –n nice_levelcommand.</a:t>
            </a:r>
          </a:p>
          <a:p>
            <a:r>
              <a:rPr lang="en-US" altLang="en-US"/>
              <a:t>Renice n pid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F914E-1DCC-4BC5-A679-31AAB66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328303E-866E-480C-84CA-E56B859D6A1D}" type="slidenum">
              <a:rPr lang="en-US" altLang="en-US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6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91A3-AAB4-43A7-9CAD-2FB61B4B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Managing Foreground and Background Processes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B9F7D8D-4B85-4972-9C40-E3BADD21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fg job_ID: change job_id to foreground</a:t>
            </a:r>
          </a:p>
          <a:p>
            <a:r>
              <a:rPr lang="en-US" altLang="en-US"/>
              <a:t>bg job_ID: change job_id to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C57FC-D7F0-4CFB-9755-BEEAFF38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E606032-484B-41CC-86E0-06C70C9949EB}" type="slidenum">
              <a:rPr lang="en-US" altLang="en-US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7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A525D50-85A3-48CF-9247-65FCF4FA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Exactly Is a Process?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54A45033-6459-4009-83FC-35AC1F47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process is a program that has been loaded from a long-term storage device, usually a hard disk drive, into system RAM and is currently being processed by the CPU on the motherboard.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548F7-F32E-4535-9945-1099D806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09CC8ED-C261-4C23-B204-0B5544D9005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31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3F60296-41FA-4B6F-940E-E16D88A2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Ending a Running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DC23-0855-4054-8CCF-9972D3DE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Kill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SIGHUP This is kill signal 1. This signal restarts the process. After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 restart, the process will have exactly the same PID that it had before.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This is a very useful option for restarting a service for which you’ve made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changes in a configuration file.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SIGINT This is kill signal 2. This signal sends a    key sequence to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the process.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SIGKILL This is kill signal 9. This is a brute-force signal that kills the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process. If the process was hung badly, this option will force it to stop. However,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the process may not clean up after itself if this signal is used. The resources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allocated to the process may remain allocated until the system is restarted.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■ SIGTERM This is kill signal 15. This signal tells the process to terminate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immediately. This is the default signal sent by kill if you omit a signal in the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command line. This signal allows the process to clean up after itself before exiting.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Killall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2E9AF-EBA8-4EA3-8463-F5B4B8CC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4F81593-C9EA-4C77-B118-423AD43BBFB2}" type="slidenum">
              <a:rPr lang="en-US" altLang="en-US">
                <a:solidFill>
                  <a:srgbClr val="898989"/>
                </a:solidFill>
              </a:rPr>
              <a:pPr/>
              <a:t>20</a:t>
            </a:fld>
            <a:endParaRPr lang="en-US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E9857DF-FB2C-48A3-BF45-38FBB3B9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Exactly Is a Process?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2D2CEEB2-A1CD-4EDE-80FD-9EC64A52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Binary executables : </a:t>
            </a:r>
            <a:r>
              <a:rPr lang="en-US" altLang="en-US"/>
              <a:t>created as a text file using a programming language, such as C or C++. The text file was then run through a compiler to create a binary file that can be processed by the CPU.</a:t>
            </a:r>
          </a:p>
          <a:p>
            <a:r>
              <a:rPr lang="en-US" altLang="en-US" b="1"/>
              <a:t>Internal shell command : </a:t>
            </a:r>
            <a:r>
              <a:rPr lang="en-US" altLang="en-US"/>
              <a:t>rpm, cd, mkdir,..</a:t>
            </a:r>
          </a:p>
          <a:p>
            <a:r>
              <a:rPr lang="en-US" altLang="en-US" b="1"/>
              <a:t>Shell scripts 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260F-C62A-49FD-91E1-2903F89D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EB17F14-1DD6-416D-B484-66D0E6579D1B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8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3F37058-A83C-4A7D-B434-B3C6C8A2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0CEB-5880-444A-AD6A-86DD3594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User Processes:  Some processes are created by the end user when he or she executes a command from the shell prompt or though the X Windows graphical interface.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System processes or daemons:  Web server, an FTP server, a file service such as Samba, a print service such as CUPS, a logging service, and so 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Ex: cupsd, hald, sshd,...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3B716-A8F9-4632-A122-837EA0F3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00D29DD-22CC-4F78-B9D8-A27BD2BC5889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0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6E4CF10-F00F-4AF6-A0EB-4B28AAC1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/>
              <a:t>The Heredity of Linux Processes</a:t>
            </a:r>
          </a:p>
        </p:txBody>
      </p:sp>
      <p:sp>
        <p:nvSpPr>
          <p:cNvPr id="6147" name="Content Placeholder 5">
            <a:extLst>
              <a:ext uri="{FF2B5EF4-FFF2-40B4-BE49-F238E27FC236}">
                <a16:creationId xmlns:a16="http://schemas.microsoft.com/office/drawing/2014/main" id="{FF3D22AB-6240-42F3-B4D5-C05408A0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4EF81-15E5-4FD7-B603-C3A49F0D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2747AFD-008B-4380-8C95-19371E587116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149" name="Picture 3">
            <a:extLst>
              <a:ext uri="{FF2B5EF4-FFF2-40B4-BE49-F238E27FC236}">
                <a16:creationId xmlns:a16="http://schemas.microsoft.com/office/drawing/2014/main" id="{D466A915-59E2-4251-8DF6-D6BA49BA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8105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6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4EAA59D-7178-49AF-AF15-929CF754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/>
              <a:t>The Heredity of Linux Processes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E53BDAD-FB23-4A00-B5CC-CEE887E9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■ Process ID (PID) </a:t>
            </a:r>
            <a:r>
              <a:rPr lang="en-US" altLang="en-US"/>
              <a:t>Number  This is a number assigned to each process that uniquely identifies it on the system.</a:t>
            </a:r>
          </a:p>
          <a:p>
            <a:r>
              <a:rPr lang="en-US" altLang="en-US" b="1"/>
              <a:t>■ Parent Process ID (PPID) </a:t>
            </a:r>
            <a:r>
              <a:rPr lang="en-US" altLang="en-US"/>
              <a:t>Number  This is the PID of the process’ parent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DC102-4A8B-4D54-8484-71678BDA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F275705-6692-4EBA-BB57-180528F39960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4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56A1D2E-8958-4A0F-9DA4-A31A2E83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altLang="en-US"/>
              <a:t>The Heredity of Linux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47C0-D1FC-4F66-81A8-449413AB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E9F2DE7-9A9B-48FC-9B83-C207BF4F17FE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BC9F74DA-9DE2-4EC6-8D65-D8921CAA3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90" y="1479549"/>
            <a:ext cx="65532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56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860971C-A05D-4671-B7D1-12F59AA7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 Process ID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37002103-7035-46F4-88A2-6064E6DBB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49375"/>
            <a:ext cx="5410200" cy="49752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679D6-8357-4F44-B199-24FDB2D6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DA1CD10-2974-496F-86A2-A04C0B138FB6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6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8711-9060-4516-892C-E5DFE3EE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Running a process from the shell prompt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FF8F502E-7BFC-4688-B0FB-E828625068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1600200"/>
            <a:ext cx="7112000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58F85-BF2C-40F2-96C1-76259792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FE4564A-AE51-4BD2-AF2B-9EE5D1599DFC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3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934</Words>
  <Application>Microsoft Office PowerPoint</Application>
  <PresentationFormat>On-screen Show (4:3)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Managing Linux Processes &amp; Services</vt:lpstr>
      <vt:lpstr>What Exactly Is a Process?</vt:lpstr>
      <vt:lpstr>What Exactly Is a Process?</vt:lpstr>
      <vt:lpstr>Types of Processes</vt:lpstr>
      <vt:lpstr>The Heredity of Linux Processes</vt:lpstr>
      <vt:lpstr>The Heredity of Linux Processes</vt:lpstr>
      <vt:lpstr>The Heredity of Linux Processes</vt:lpstr>
      <vt:lpstr>Parent Process ID</vt:lpstr>
      <vt:lpstr>Running a process from the shell prompt</vt:lpstr>
      <vt:lpstr>Manage Running Processes</vt:lpstr>
      <vt:lpstr>Viewing Running Processes</vt:lpstr>
      <vt:lpstr>Using top</vt:lpstr>
      <vt:lpstr>Using top..</vt:lpstr>
      <vt:lpstr>Using top...</vt:lpstr>
      <vt:lpstr>Using ps</vt:lpstr>
      <vt:lpstr>Using ps..</vt:lpstr>
      <vt:lpstr>ps -l</vt:lpstr>
      <vt:lpstr>Prioritizing Processes </vt:lpstr>
      <vt:lpstr>Managing Foreground and Background Processes</vt:lpstr>
      <vt:lpstr>Ending a Running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Ammaiyappan, Vasanth</cp:lastModifiedBy>
  <cp:revision>17</cp:revision>
  <dcterms:created xsi:type="dcterms:W3CDTF">2006-08-16T00:00:00Z</dcterms:created>
  <dcterms:modified xsi:type="dcterms:W3CDTF">2017-10-14T11:18:47Z</dcterms:modified>
</cp:coreProperties>
</file>