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Administration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chemeClr val="tx1"/>
                </a:solidFill>
              </a:rPr>
              <a:t>Links</a:t>
            </a:r>
            <a:endParaRPr lang="en-US" sz="44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Types of Links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 are two types of link file</a:t>
            </a:r>
          </a:p>
          <a:p>
            <a:pPr marL="514350" indent="-514350">
              <a:buAutoNum type="arabicParenR"/>
            </a:pPr>
            <a:r>
              <a:rPr lang="en-US" sz="4000" b="1" dirty="0" err="1" smtClean="0"/>
              <a:t>Softlink</a:t>
            </a:r>
            <a:r>
              <a:rPr lang="en-US" sz="4000" b="1" dirty="0" smtClean="0"/>
              <a:t> file</a:t>
            </a:r>
          </a:p>
          <a:p>
            <a:pPr marL="514350" indent="-514350">
              <a:buAutoNum type="arabicParenR"/>
            </a:pPr>
            <a:r>
              <a:rPr lang="en-US" sz="4000" b="1" dirty="0" err="1" smtClean="0"/>
              <a:t>Hardlink</a:t>
            </a:r>
            <a:r>
              <a:rPr lang="en-US" sz="4000" b="1" dirty="0" smtClean="0"/>
              <a:t> file</a:t>
            </a:r>
          </a:p>
          <a:p>
            <a:pPr marL="514350" indent="-514350">
              <a:buNone/>
            </a:pP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 smtClean="0"/>
              <a:t>Softlink</a:t>
            </a:r>
            <a:r>
              <a:rPr lang="en-US" sz="4800" b="1" dirty="0" smtClean="0"/>
              <a:t>  file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Inode</a:t>
            </a:r>
            <a:r>
              <a:rPr lang="en-US" dirty="0" smtClean="0"/>
              <a:t> number different from original 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Indicated by character “l” in the file type.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Although </a:t>
            </a:r>
            <a:r>
              <a:rPr lang="en-US" dirty="0" err="1" smtClean="0"/>
              <a:t>softlink</a:t>
            </a:r>
            <a:r>
              <a:rPr lang="en-US" dirty="0" smtClean="0"/>
              <a:t> files has full permission, but its access rights will be as like as pointed main file.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Softlink</a:t>
            </a:r>
            <a:r>
              <a:rPr lang="en-US" dirty="0" smtClean="0"/>
              <a:t> &amp; original file size is different. </a:t>
            </a:r>
            <a:r>
              <a:rPr lang="en-US" dirty="0" err="1" smtClean="0"/>
              <a:t>Softlink</a:t>
            </a:r>
            <a:r>
              <a:rPr lang="en-US" dirty="0" smtClean="0"/>
              <a:t> contains absolute path of original file that it points to, that’s why size of </a:t>
            </a:r>
            <a:r>
              <a:rPr lang="en-US" dirty="0" err="1" smtClean="0"/>
              <a:t>softlink</a:t>
            </a:r>
            <a:r>
              <a:rPr lang="en-US" dirty="0" smtClean="0"/>
              <a:t> file is the no. of characters in full path.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 can create </a:t>
            </a:r>
            <a:r>
              <a:rPr lang="en-US" dirty="0" err="1" smtClean="0"/>
              <a:t>softlink</a:t>
            </a:r>
            <a:r>
              <a:rPr lang="en-US" dirty="0" smtClean="0"/>
              <a:t> files in different-different partitions of file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we delete the main file, then all associated </a:t>
            </a:r>
            <a:r>
              <a:rPr lang="en-US" dirty="0" err="1" smtClean="0"/>
              <a:t>softlink</a:t>
            </a:r>
            <a:r>
              <a:rPr lang="en-US" dirty="0" smtClean="0"/>
              <a:t> files get deactivated (and deleted).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 smtClean="0"/>
              <a:t>Hardlink</a:t>
            </a:r>
            <a:r>
              <a:rPr lang="en-US" sz="4800" b="1" dirty="0" smtClean="0"/>
              <a:t> file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Inode</a:t>
            </a:r>
            <a:r>
              <a:rPr lang="en-US" dirty="0" smtClean="0"/>
              <a:t> number of </a:t>
            </a:r>
            <a:r>
              <a:rPr lang="en-US" dirty="0" err="1" smtClean="0"/>
              <a:t>hardlink</a:t>
            </a:r>
            <a:r>
              <a:rPr lang="en-US" dirty="0" smtClean="0"/>
              <a:t> file &amp; </a:t>
            </a:r>
            <a:r>
              <a:rPr lang="en-US" dirty="0" err="1" smtClean="0"/>
              <a:t>orginal</a:t>
            </a:r>
            <a:r>
              <a:rPr lang="en-US" dirty="0" smtClean="0"/>
              <a:t> file is same.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normal regular file, having same permissions as original 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Link count increments with creation of </a:t>
            </a:r>
            <a:r>
              <a:rPr lang="en-US" dirty="0" err="1" smtClean="0"/>
              <a:t>hardlink</a:t>
            </a:r>
            <a:r>
              <a:rPr lang="en-US" dirty="0" smtClean="0"/>
              <a:t> 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can’t create directories </a:t>
            </a:r>
            <a:r>
              <a:rPr lang="en-US" dirty="0" err="1" smtClean="0"/>
              <a:t>hardlink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can’t create </a:t>
            </a:r>
            <a:r>
              <a:rPr lang="en-US" dirty="0" err="1" smtClean="0"/>
              <a:t>hardlinks</a:t>
            </a:r>
            <a:r>
              <a:rPr lang="en-US" dirty="0" smtClean="0"/>
              <a:t> in different partitions of file system.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If main file gets deleted, then also all other </a:t>
            </a:r>
            <a:r>
              <a:rPr lang="en-US" dirty="0" err="1" smtClean="0"/>
              <a:t>hardlink</a:t>
            </a:r>
            <a:r>
              <a:rPr lang="en-US" dirty="0" smtClean="0"/>
              <a:t> files are available, active &amp; </a:t>
            </a:r>
            <a:r>
              <a:rPr lang="en-US" dirty="0" err="1" smtClean="0"/>
              <a:t>synchronising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Commands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create </a:t>
            </a:r>
            <a:r>
              <a:rPr lang="en-US" dirty="0" err="1" smtClean="0"/>
              <a:t>softlink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3600" b="1" dirty="0" err="1" smtClean="0">
                <a:sym typeface="Wingdings" pitchFamily="2" charset="2"/>
              </a:rPr>
              <a:t>ln</a:t>
            </a:r>
            <a:r>
              <a:rPr lang="en-US" sz="3600" b="1" dirty="0" smtClean="0">
                <a:sym typeface="Wingdings" pitchFamily="2" charset="2"/>
              </a:rPr>
              <a:t> –s &lt;file/dir for link creation&gt; &lt;link name&gt;</a:t>
            </a:r>
          </a:p>
          <a:p>
            <a:pPr>
              <a:buNone/>
            </a:pP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Ex-</a:t>
            </a:r>
          </a:p>
          <a:p>
            <a:pPr>
              <a:buNone/>
            </a:pPr>
            <a:r>
              <a:rPr lang="en-US" sz="3600" b="1" dirty="0" err="1" smtClean="0">
                <a:sym typeface="Wingdings" pitchFamily="2" charset="2"/>
              </a:rPr>
              <a:t>ln</a:t>
            </a:r>
            <a:r>
              <a:rPr lang="en-US" sz="3600" b="1" dirty="0" smtClean="0">
                <a:sym typeface="Wingdings" pitchFamily="2" charset="2"/>
              </a:rPr>
              <a:t> –s /</a:t>
            </a:r>
            <a:r>
              <a:rPr lang="en-US" sz="3600" b="1" dirty="0" err="1" smtClean="0">
                <a:sym typeface="Wingdings" pitchFamily="2" charset="2"/>
              </a:rPr>
              <a:t>usr</a:t>
            </a:r>
            <a:r>
              <a:rPr lang="en-US" sz="3600" b="1" dirty="0" smtClean="0">
                <a:sym typeface="Wingdings" pitchFamily="2" charset="2"/>
              </a:rPr>
              <a:t>/share/locale Desktop/</a:t>
            </a:r>
            <a:r>
              <a:rPr lang="en-US" sz="3600" b="1" dirty="0" err="1" smtClean="0">
                <a:sym typeface="Wingdings" pitchFamily="2" charset="2"/>
              </a:rPr>
              <a:t>shorcut</a:t>
            </a: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This will create </a:t>
            </a:r>
            <a:r>
              <a:rPr lang="en-US" sz="3600" dirty="0" err="1" smtClean="0">
                <a:sym typeface="Wingdings" pitchFamily="2" charset="2"/>
              </a:rPr>
              <a:t>softlink</a:t>
            </a:r>
            <a:r>
              <a:rPr lang="en-US" sz="3600" dirty="0" smtClean="0">
                <a:sym typeface="Wingdings" pitchFamily="2" charset="2"/>
              </a:rPr>
              <a:t> of “/</a:t>
            </a:r>
            <a:r>
              <a:rPr lang="en-US" sz="3600" dirty="0" err="1" smtClean="0">
                <a:sym typeface="Wingdings" pitchFamily="2" charset="2"/>
              </a:rPr>
              <a:t>usr</a:t>
            </a:r>
            <a:r>
              <a:rPr lang="en-US" sz="3600" dirty="0" smtClean="0">
                <a:sym typeface="Wingdings" pitchFamily="2" charset="2"/>
              </a:rPr>
              <a:t>/share/locale”  file on Desktop with name “shortcut”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Commands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create </a:t>
            </a:r>
            <a:r>
              <a:rPr lang="en-US" dirty="0" err="1" smtClean="0"/>
              <a:t>Hardlink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3600" b="1" dirty="0" err="1" smtClean="0">
                <a:sym typeface="Wingdings" pitchFamily="2" charset="2"/>
              </a:rPr>
              <a:t>ln</a:t>
            </a:r>
            <a:r>
              <a:rPr lang="en-US" sz="3600" b="1" dirty="0" smtClean="0">
                <a:sym typeface="Wingdings" pitchFamily="2" charset="2"/>
              </a:rPr>
              <a:t>  &lt;file/dir for link creation&gt; &lt;link name&gt;</a:t>
            </a:r>
          </a:p>
          <a:p>
            <a:pPr>
              <a:buNone/>
            </a:pP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Ex-</a:t>
            </a:r>
          </a:p>
          <a:p>
            <a:pPr>
              <a:buNone/>
            </a:pPr>
            <a:r>
              <a:rPr lang="en-US" sz="3600" b="1" dirty="0" err="1" smtClean="0">
                <a:sym typeface="Wingdings" pitchFamily="2" charset="2"/>
              </a:rPr>
              <a:t>ln</a:t>
            </a:r>
            <a:r>
              <a:rPr lang="en-US" sz="3600" b="1" dirty="0" smtClean="0">
                <a:sym typeface="Wingdings" pitchFamily="2" charset="2"/>
              </a:rPr>
              <a:t>  /</a:t>
            </a:r>
            <a:r>
              <a:rPr lang="en-US" sz="3600" b="1" dirty="0" err="1" smtClean="0">
                <a:sym typeface="Wingdings" pitchFamily="2" charset="2"/>
              </a:rPr>
              <a:t>usr</a:t>
            </a:r>
            <a:r>
              <a:rPr lang="en-US" sz="3600" b="1" dirty="0" smtClean="0">
                <a:sym typeface="Wingdings" pitchFamily="2" charset="2"/>
              </a:rPr>
              <a:t>/share/locale Desktop/</a:t>
            </a:r>
            <a:r>
              <a:rPr lang="en-US" sz="3600" b="1" dirty="0" err="1" smtClean="0">
                <a:sym typeface="Wingdings" pitchFamily="2" charset="2"/>
              </a:rPr>
              <a:t>shorcut</a:t>
            </a: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This will create </a:t>
            </a:r>
            <a:r>
              <a:rPr lang="en-US" sz="3600" dirty="0" err="1" smtClean="0">
                <a:sym typeface="Wingdings" pitchFamily="2" charset="2"/>
              </a:rPr>
              <a:t>hardlink</a:t>
            </a:r>
            <a:r>
              <a:rPr lang="en-US" sz="3600" dirty="0" smtClean="0">
                <a:sym typeface="Wingdings" pitchFamily="2" charset="2"/>
              </a:rPr>
              <a:t> of “/</a:t>
            </a:r>
            <a:r>
              <a:rPr lang="en-US" sz="3600" dirty="0" err="1" smtClean="0">
                <a:sym typeface="Wingdings" pitchFamily="2" charset="2"/>
              </a:rPr>
              <a:t>usr</a:t>
            </a:r>
            <a:r>
              <a:rPr lang="en-US" sz="3600" dirty="0" smtClean="0">
                <a:sym typeface="Wingdings" pitchFamily="2" charset="2"/>
              </a:rPr>
              <a:t>/share/locale”  file on Desktop with name “shortcut”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</a:t>
            </a:r>
            <a:r>
              <a:rPr lang="en-US" b="1" dirty="0" smtClean="0"/>
              <a:t>“</a:t>
            </a:r>
            <a:r>
              <a:rPr lang="en-US" b="1" dirty="0" err="1" smtClean="0"/>
              <a:t>inode</a:t>
            </a:r>
            <a:r>
              <a:rPr lang="en-US" b="1" dirty="0" smtClean="0"/>
              <a:t> no.”, “counts” </a:t>
            </a:r>
            <a:r>
              <a:rPr lang="en-US" dirty="0" smtClean="0"/>
              <a:t>of file.</a:t>
            </a:r>
          </a:p>
          <a:p>
            <a:pPr>
              <a:buNone/>
            </a:pPr>
            <a:r>
              <a:rPr lang="en-US" sz="4000" b="1" dirty="0" err="1" smtClean="0"/>
              <a:t>ls</a:t>
            </a:r>
            <a:r>
              <a:rPr lang="en-US" sz="4000" b="1" dirty="0" smtClean="0"/>
              <a:t> –</a:t>
            </a:r>
            <a:r>
              <a:rPr lang="en-US" sz="4000" b="1" dirty="0" err="1" smtClean="0"/>
              <a:t>il</a:t>
            </a:r>
            <a:r>
              <a:rPr lang="en-US" sz="4000" b="1" dirty="0" smtClean="0"/>
              <a:t> &lt;file/dir name&gt;</a:t>
            </a:r>
          </a:p>
          <a:p>
            <a:pPr>
              <a:buNone/>
            </a:pP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Administration</vt:lpstr>
      <vt:lpstr>Types of Links </vt:lpstr>
      <vt:lpstr>Softlink  file</vt:lpstr>
      <vt:lpstr>Slide 4</vt:lpstr>
      <vt:lpstr>Hardlink file </vt:lpstr>
      <vt:lpstr>Slide 6</vt:lpstr>
      <vt:lpstr>Commands </vt:lpstr>
      <vt:lpstr>Commands </vt:lpstr>
      <vt:lpstr>Commands-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6</cp:revision>
  <dcterms:created xsi:type="dcterms:W3CDTF">2006-08-16T00:00:00Z</dcterms:created>
  <dcterms:modified xsi:type="dcterms:W3CDTF">2013-07-24T12:07:06Z</dcterms:modified>
</cp:coreProperties>
</file>