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Linux Commands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162800" cy="1752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Find Command, Compress file &amp; Uncompress file.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Find Command-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Syntax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find &lt;search location&gt; &lt;criteria&gt; &lt;find object&gt;</a:t>
            </a:r>
          </a:p>
          <a:p>
            <a:pPr>
              <a:buNone/>
            </a:pP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Criteria</a:t>
            </a:r>
          </a:p>
          <a:p>
            <a:pPr marL="514350" indent="-514350">
              <a:buAutoNum type="arabicParenR"/>
            </a:pPr>
            <a:r>
              <a:rPr lang="en-US" b="1" dirty="0" smtClean="0">
                <a:sym typeface="Wingdings" pitchFamily="2" charset="2"/>
              </a:rPr>
              <a:t>–name  find by name of file/dir</a:t>
            </a:r>
          </a:p>
          <a:p>
            <a:pPr marL="514350" indent="-514350">
              <a:buAutoNum type="arabicParenR"/>
            </a:pPr>
            <a:r>
              <a:rPr lang="en-US" b="1" dirty="0" smtClean="0">
                <a:sym typeface="Wingdings" pitchFamily="2" charset="2"/>
              </a:rPr>
              <a:t>-</a:t>
            </a:r>
            <a:r>
              <a:rPr lang="en-US" b="1" dirty="0" err="1" smtClean="0">
                <a:sym typeface="Wingdings" pitchFamily="2" charset="2"/>
              </a:rPr>
              <a:t>i</a:t>
            </a:r>
            <a:r>
              <a:rPr lang="en-US" b="1" dirty="0" smtClean="0">
                <a:sym typeface="Wingdings" pitchFamily="2" charset="2"/>
              </a:rPr>
              <a:t>  Ignore case.</a:t>
            </a:r>
          </a:p>
          <a:p>
            <a:pPr marL="514350" indent="-514350">
              <a:buAutoNum type="arabicParenR"/>
            </a:pPr>
            <a:r>
              <a:rPr lang="en-US" b="1" dirty="0" smtClean="0">
                <a:sym typeface="Wingdings" pitchFamily="2" charset="2"/>
              </a:rPr>
              <a:t>-type  Finding by file type (f-file, d-dir)</a:t>
            </a:r>
          </a:p>
          <a:p>
            <a:pPr marL="514350" indent="-514350">
              <a:buAutoNum type="arabicParenR"/>
            </a:pPr>
            <a:r>
              <a:rPr lang="en-US" b="1" dirty="0" smtClean="0">
                <a:sym typeface="Wingdings" pitchFamily="2" charset="2"/>
              </a:rPr>
              <a:t>-user  find files/dir owned by particular user.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en-US" b="1" dirty="0" smtClean="0"/>
              <a:t>-perm </a:t>
            </a:r>
            <a:r>
              <a:rPr lang="en-US" b="1" dirty="0" smtClean="0">
                <a:sym typeface="Wingdings" pitchFamily="2" charset="2"/>
              </a:rPr>
              <a:t> Finding by permission.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b="1" dirty="0" smtClean="0">
                <a:sym typeface="Wingdings" pitchFamily="2" charset="2"/>
              </a:rPr>
              <a:t>-</a:t>
            </a:r>
            <a:r>
              <a:rPr lang="en-US" b="1" dirty="0" err="1" smtClean="0">
                <a:sym typeface="Wingdings" pitchFamily="2" charset="2"/>
              </a:rPr>
              <a:t>atime</a:t>
            </a:r>
            <a:r>
              <a:rPr lang="en-US" b="1" dirty="0" smtClean="0">
                <a:sym typeface="Wingdings" pitchFamily="2" charset="2"/>
              </a:rPr>
              <a:t>  Find by access time of file.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b="1" dirty="0" smtClean="0">
                <a:sym typeface="Wingdings" pitchFamily="2" charset="2"/>
              </a:rPr>
              <a:t>-</a:t>
            </a:r>
            <a:r>
              <a:rPr lang="en-US" b="1" dirty="0" err="1" smtClean="0">
                <a:sym typeface="Wingdings" pitchFamily="2" charset="2"/>
              </a:rPr>
              <a:t>mtime</a:t>
            </a:r>
            <a:r>
              <a:rPr lang="en-US" b="1" dirty="0" smtClean="0">
                <a:sym typeface="Wingdings" pitchFamily="2" charset="2"/>
              </a:rPr>
              <a:t>  Find by modification time of file.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b="1" dirty="0" smtClean="0">
                <a:sym typeface="Wingdings" pitchFamily="2" charset="2"/>
              </a:rPr>
              <a:t>-exec  To execute certain operation on data found.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b="1" dirty="0" smtClean="0">
                <a:sym typeface="Wingdings" pitchFamily="2" charset="2"/>
              </a:rPr>
              <a:t>-ok  Same as exec, but ask confirmation for each entry.</a:t>
            </a:r>
          </a:p>
          <a:p>
            <a:pPr marL="514350" indent="-51435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Examples</a:t>
            </a:r>
            <a:r>
              <a:rPr lang="en-US" sz="3600" b="1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b="1" dirty="0" smtClean="0"/>
              <a:t>find /root –name “file_*”</a:t>
            </a:r>
          </a:p>
          <a:p>
            <a:pPr>
              <a:buNone/>
            </a:pPr>
            <a:r>
              <a:rPr lang="en-US" dirty="0" smtClean="0"/>
              <a:t>Search “/root” for all files name starting with “file_”</a:t>
            </a:r>
          </a:p>
          <a:p>
            <a:pPr>
              <a:buNone/>
            </a:pPr>
            <a:r>
              <a:rPr lang="en-US" b="1" dirty="0" smtClean="0"/>
              <a:t>find / -user root </a:t>
            </a:r>
          </a:p>
          <a:p>
            <a:pPr>
              <a:buNone/>
            </a:pPr>
            <a:r>
              <a:rPr lang="en-US" dirty="0" smtClean="0"/>
              <a:t>Find all the files/dir present in “/” related with user root.</a:t>
            </a:r>
          </a:p>
          <a:p>
            <a:pPr>
              <a:buNone/>
            </a:pPr>
            <a:r>
              <a:rPr lang="en-US" b="1" dirty="0" smtClean="0"/>
              <a:t>find / -user </a:t>
            </a:r>
            <a:r>
              <a:rPr lang="en-US" b="1" dirty="0" err="1" smtClean="0"/>
              <a:t>amol</a:t>
            </a:r>
            <a:r>
              <a:rPr lang="en-US" b="1" dirty="0" smtClean="0"/>
              <a:t> –group admin</a:t>
            </a:r>
          </a:p>
          <a:p>
            <a:pPr>
              <a:buNone/>
            </a:pPr>
            <a:r>
              <a:rPr lang="en-US" dirty="0" smtClean="0"/>
              <a:t>Find all files/dir from “/” having owner “</a:t>
            </a:r>
            <a:r>
              <a:rPr lang="en-US" dirty="0" err="1" smtClean="0"/>
              <a:t>amol</a:t>
            </a:r>
            <a:r>
              <a:rPr lang="en-US" dirty="0" smtClean="0"/>
              <a:t>” &amp; group “admin”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find /</a:t>
            </a:r>
            <a:r>
              <a:rPr lang="en-US" dirty="0" err="1" smtClean="0"/>
              <a:t>tmp</a:t>
            </a:r>
            <a:r>
              <a:rPr lang="en-US" dirty="0" smtClean="0"/>
              <a:t> –type f </a:t>
            </a:r>
          </a:p>
          <a:p>
            <a:pPr>
              <a:buNone/>
            </a:pPr>
            <a:r>
              <a:rPr lang="en-US" dirty="0" smtClean="0"/>
              <a:t>Find all regular files from “/</a:t>
            </a:r>
            <a:r>
              <a:rPr lang="en-US" dirty="0" err="1" smtClean="0"/>
              <a:t>tmp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find /</a:t>
            </a:r>
            <a:r>
              <a:rPr lang="en-US" dirty="0" err="1" smtClean="0"/>
              <a:t>tmp</a:t>
            </a:r>
            <a:r>
              <a:rPr lang="en-US" dirty="0" smtClean="0"/>
              <a:t> –type l</a:t>
            </a:r>
          </a:p>
          <a:p>
            <a:pPr>
              <a:buNone/>
            </a:pPr>
            <a:r>
              <a:rPr lang="en-US" dirty="0" smtClean="0"/>
              <a:t>Find all </a:t>
            </a:r>
            <a:r>
              <a:rPr lang="en-US" dirty="0" err="1" smtClean="0"/>
              <a:t>softlink</a:t>
            </a:r>
            <a:r>
              <a:rPr lang="en-US" dirty="0" smtClean="0"/>
              <a:t> </a:t>
            </a:r>
            <a:r>
              <a:rPr lang="en-US" dirty="0" smtClean="0"/>
              <a:t>files from “/</a:t>
            </a:r>
            <a:r>
              <a:rPr lang="en-US" dirty="0" err="1" smtClean="0"/>
              <a:t>tmp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find  /</a:t>
            </a:r>
            <a:r>
              <a:rPr lang="en-US" dirty="0" err="1" smtClean="0"/>
              <a:t>usr</a:t>
            </a:r>
            <a:r>
              <a:rPr lang="en-US" dirty="0" smtClean="0"/>
              <a:t>/bin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 –perm –</a:t>
            </a:r>
            <a:r>
              <a:rPr lang="en-US" dirty="0" err="1" smtClean="0"/>
              <a:t>u+s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Find all the files from “/</a:t>
            </a:r>
            <a:r>
              <a:rPr lang="en-US" dirty="0" err="1" smtClean="0"/>
              <a:t>usr</a:t>
            </a:r>
            <a:r>
              <a:rPr lang="en-US" dirty="0" smtClean="0"/>
              <a:t>/bin &amp;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” having </a:t>
            </a:r>
            <a:r>
              <a:rPr lang="en-US" dirty="0" err="1" smtClean="0"/>
              <a:t>Suid</a:t>
            </a:r>
            <a:r>
              <a:rPr lang="en-US" dirty="0" smtClean="0"/>
              <a:t> permission assigned to it.</a:t>
            </a:r>
          </a:p>
          <a:p>
            <a:pPr>
              <a:buNone/>
            </a:pPr>
            <a:r>
              <a:rPr lang="en-US" dirty="0" smtClean="0"/>
              <a:t>find . –</a:t>
            </a:r>
            <a:r>
              <a:rPr lang="en-US" dirty="0" err="1" smtClean="0"/>
              <a:t>mtime</a:t>
            </a:r>
            <a:r>
              <a:rPr lang="en-US" dirty="0" smtClean="0"/>
              <a:t> 0 –</a:t>
            </a:r>
            <a:r>
              <a:rPr lang="en-US" dirty="0" err="1" smtClean="0"/>
              <a:t>ls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Find all files/dir modified today.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Compressing file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 compress a file in Linux two tools are used;</a:t>
            </a:r>
          </a:p>
          <a:p>
            <a:pPr marL="514350" indent="-514350">
              <a:buAutoNum type="arabicParenR"/>
            </a:pPr>
            <a:r>
              <a:rPr lang="en-US" sz="4000" b="1" dirty="0" err="1" smtClean="0"/>
              <a:t>gzip</a:t>
            </a:r>
            <a:r>
              <a:rPr lang="en-US" sz="4000" b="1" dirty="0" smtClean="0"/>
              <a:t> </a:t>
            </a:r>
          </a:p>
          <a:p>
            <a:pPr marL="514350" indent="-514350">
              <a:buAutoNum type="arabicParenR"/>
            </a:pPr>
            <a:r>
              <a:rPr lang="en-US" sz="4000" b="1" dirty="0" smtClean="0"/>
              <a:t>Bzip2</a:t>
            </a:r>
          </a:p>
          <a:p>
            <a:pPr marL="514350" indent="-514350">
              <a:buNone/>
            </a:pPr>
            <a:r>
              <a:rPr lang="en-US" sz="4000" dirty="0" smtClean="0"/>
              <a:t>Syntax-</a:t>
            </a:r>
          </a:p>
          <a:p>
            <a:pPr marL="514350" indent="-514350">
              <a:buNone/>
            </a:pPr>
            <a:r>
              <a:rPr lang="en-US" sz="4000" b="1" dirty="0" err="1" smtClean="0"/>
              <a:t>gzip</a:t>
            </a:r>
            <a:r>
              <a:rPr lang="en-US" sz="4000" b="1" dirty="0" smtClean="0"/>
              <a:t> [options] &lt;filename&gt;</a:t>
            </a:r>
          </a:p>
          <a:p>
            <a:pPr marL="514350" indent="-514350">
              <a:buNone/>
            </a:pPr>
            <a:r>
              <a:rPr lang="en-US" sz="4000" b="1" dirty="0" smtClean="0"/>
              <a:t>bzip2 [options] &lt;filename&gt;</a:t>
            </a:r>
            <a:endParaRPr lang="en-US" sz="4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Examples-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3600" b="1" dirty="0" err="1" smtClean="0"/>
              <a:t>gzip</a:t>
            </a:r>
            <a:r>
              <a:rPr lang="en-US" sz="3600" b="1" dirty="0" smtClean="0"/>
              <a:t> –v messages</a:t>
            </a:r>
          </a:p>
          <a:p>
            <a:pPr>
              <a:buNone/>
            </a:pPr>
            <a:r>
              <a:rPr lang="en-US" dirty="0" smtClean="0"/>
              <a:t>This will compress the “messages” file and stored at same location with extension “.</a:t>
            </a:r>
            <a:r>
              <a:rPr lang="en-US" dirty="0" err="1" smtClean="0"/>
              <a:t>gz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3600" b="1" dirty="0" smtClean="0"/>
              <a:t>bzip2 </a:t>
            </a:r>
            <a:r>
              <a:rPr lang="en-US" sz="3600" b="1" dirty="0" smtClean="0"/>
              <a:t>–v messages</a:t>
            </a:r>
          </a:p>
          <a:p>
            <a:pPr>
              <a:buNone/>
            </a:pPr>
            <a:r>
              <a:rPr lang="en-US" dirty="0" smtClean="0"/>
              <a:t>This will compress the “messages” file and stored at same location with extension </a:t>
            </a:r>
            <a:r>
              <a:rPr lang="en-US" dirty="0" smtClean="0"/>
              <a:t>“.bz2”</a:t>
            </a:r>
          </a:p>
          <a:p>
            <a:pPr>
              <a:buNone/>
            </a:pPr>
            <a:r>
              <a:rPr lang="en-US" dirty="0" smtClean="0"/>
              <a:t>To check file size use command;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du –</a:t>
            </a:r>
            <a:r>
              <a:rPr lang="en-US" b="1" dirty="0" err="1" smtClean="0"/>
              <a:t>sh</a:t>
            </a:r>
            <a:r>
              <a:rPr lang="en-US" b="1" dirty="0" smtClean="0"/>
              <a:t> messages.gz</a:t>
            </a:r>
          </a:p>
          <a:p>
            <a:pPr>
              <a:buNone/>
            </a:pPr>
            <a:r>
              <a:rPr lang="en-US" b="1" dirty="0" smtClean="0"/>
              <a:t>Or 	du –</a:t>
            </a:r>
            <a:r>
              <a:rPr lang="en-US" b="1" dirty="0" err="1" smtClean="0"/>
              <a:t>sh</a:t>
            </a:r>
            <a:r>
              <a:rPr lang="en-US" b="1" dirty="0" smtClean="0"/>
              <a:t> messages.bz2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Uncompressing File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tools used to uncompress the file are;</a:t>
            </a:r>
          </a:p>
          <a:p>
            <a:pPr marL="514350" indent="-514350">
              <a:buAutoNum type="arabicParenR"/>
            </a:pPr>
            <a:r>
              <a:rPr lang="en-US" sz="4000" b="1" dirty="0" err="1" smtClean="0"/>
              <a:t>gunzip</a:t>
            </a:r>
            <a:endParaRPr lang="en-US" sz="4000" b="1" dirty="0" smtClean="0"/>
          </a:p>
          <a:p>
            <a:pPr marL="514350" indent="-514350">
              <a:buAutoNum type="arabicParenR"/>
            </a:pPr>
            <a:r>
              <a:rPr lang="en-US" sz="4000" b="1" dirty="0" smtClean="0"/>
              <a:t>bunzip2</a:t>
            </a:r>
          </a:p>
          <a:p>
            <a:pPr marL="514350" indent="-514350">
              <a:buNone/>
            </a:pPr>
            <a:r>
              <a:rPr lang="en-US" sz="3600" dirty="0" smtClean="0"/>
              <a:t>Syntax-</a:t>
            </a:r>
          </a:p>
          <a:p>
            <a:pPr marL="514350" indent="-514350">
              <a:buNone/>
            </a:pPr>
            <a:r>
              <a:rPr lang="en-US" sz="4000" b="1" dirty="0" err="1" smtClean="0"/>
              <a:t>gunzip</a:t>
            </a:r>
            <a:r>
              <a:rPr lang="en-US" sz="4000" b="1" dirty="0" smtClean="0"/>
              <a:t> [options] &lt;file name&gt;</a:t>
            </a:r>
          </a:p>
          <a:p>
            <a:pPr marL="514350" indent="-514350">
              <a:buNone/>
            </a:pPr>
            <a:r>
              <a:rPr lang="en-US" sz="4000" b="1" dirty="0" smtClean="0"/>
              <a:t>bunzip2 [options] &lt;file name&gt;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Examples-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err="1" smtClean="0"/>
              <a:t>gunzip</a:t>
            </a:r>
            <a:r>
              <a:rPr lang="en-US" sz="3600" b="1" dirty="0" smtClean="0"/>
              <a:t> –v messages.gz</a:t>
            </a:r>
          </a:p>
          <a:p>
            <a:pPr>
              <a:buNone/>
            </a:pPr>
            <a:r>
              <a:rPr lang="en-US" dirty="0" smtClean="0"/>
              <a:t>This will uncompress the “messages.gz” at same location.</a:t>
            </a:r>
          </a:p>
          <a:p>
            <a:pPr>
              <a:buNone/>
            </a:pPr>
            <a:r>
              <a:rPr lang="en-US" sz="3600" b="1" dirty="0" smtClean="0"/>
              <a:t>bunzip2 </a:t>
            </a:r>
            <a:r>
              <a:rPr lang="en-US" sz="3600" b="1" dirty="0" smtClean="0"/>
              <a:t>–v </a:t>
            </a:r>
            <a:r>
              <a:rPr lang="en-US" sz="3600" b="1" dirty="0" smtClean="0"/>
              <a:t>messages.bz2</a:t>
            </a:r>
            <a:endParaRPr lang="en-US" sz="3600" b="1" dirty="0" smtClean="0"/>
          </a:p>
          <a:p>
            <a:pPr>
              <a:buNone/>
            </a:pPr>
            <a:r>
              <a:rPr lang="en-US" dirty="0" smtClean="0"/>
              <a:t>This will </a:t>
            </a:r>
            <a:r>
              <a:rPr lang="en-US" dirty="0" smtClean="0"/>
              <a:t>uncompress </a:t>
            </a:r>
            <a:r>
              <a:rPr lang="en-US" dirty="0" smtClean="0"/>
              <a:t>the “</a:t>
            </a:r>
            <a:r>
              <a:rPr lang="en-US" dirty="0" smtClean="0"/>
              <a:t>messages.bz2” </a:t>
            </a:r>
            <a:r>
              <a:rPr lang="en-US" dirty="0" smtClean="0"/>
              <a:t>file and stored at </a:t>
            </a:r>
            <a:r>
              <a:rPr lang="en-US" smtClean="0"/>
              <a:t>same </a:t>
            </a:r>
            <a:r>
              <a:rPr lang="en-US" smtClean="0"/>
              <a:t>location.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 check file size use command;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du –</a:t>
            </a:r>
            <a:r>
              <a:rPr lang="en-US" b="1" dirty="0" err="1" smtClean="0"/>
              <a:t>sh</a:t>
            </a:r>
            <a:r>
              <a:rPr lang="en-US" b="1" dirty="0" smtClean="0"/>
              <a:t> messages.gz</a:t>
            </a:r>
          </a:p>
          <a:p>
            <a:pPr>
              <a:buNone/>
            </a:pPr>
            <a:r>
              <a:rPr lang="en-US" b="1" dirty="0" smtClean="0"/>
              <a:t>Or 	du –</a:t>
            </a:r>
            <a:r>
              <a:rPr lang="en-US" b="1" dirty="0" err="1" smtClean="0"/>
              <a:t>sh</a:t>
            </a:r>
            <a:r>
              <a:rPr lang="en-US" b="1" dirty="0" smtClean="0"/>
              <a:t> messages.bz2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403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Linux Commands</vt:lpstr>
      <vt:lpstr>Find Command-</vt:lpstr>
      <vt:lpstr>Slide 3</vt:lpstr>
      <vt:lpstr>Slide 4</vt:lpstr>
      <vt:lpstr>Slide 5</vt:lpstr>
      <vt:lpstr>Compressing file </vt:lpstr>
      <vt:lpstr>Examples-</vt:lpstr>
      <vt:lpstr>Uncompressing File </vt:lpstr>
      <vt:lpstr>Examples-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pc</dc:creator>
  <cp:lastModifiedBy>pc</cp:lastModifiedBy>
  <cp:revision>14</cp:revision>
  <dcterms:created xsi:type="dcterms:W3CDTF">2006-08-16T00:00:00Z</dcterms:created>
  <dcterms:modified xsi:type="dcterms:W3CDTF">2013-07-24T12:51:30Z</dcterms:modified>
</cp:coreProperties>
</file>