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Linux Administration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Backup &amp; Restore Process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 smtClean="0"/>
              <a:t>Incremental Remote </a:t>
            </a:r>
            <a:r>
              <a:rPr lang="en-US" sz="4800" b="1" u="sng" dirty="0" smtClean="0"/>
              <a:t>Restore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err="1" smtClean="0"/>
              <a:t>rsync</a:t>
            </a:r>
            <a:r>
              <a:rPr lang="en-US" sz="4000" b="1" dirty="0" smtClean="0"/>
              <a:t>  </a:t>
            </a:r>
            <a:r>
              <a:rPr lang="en-US" sz="4000" b="1" dirty="0" smtClean="0"/>
              <a:t>[options] &lt;backup file&gt; &lt;user&gt;@&lt;IP&gt;:&lt;Restore Location&gt;</a:t>
            </a:r>
          </a:p>
          <a:p>
            <a:pPr>
              <a:buNone/>
            </a:pPr>
            <a:r>
              <a:rPr lang="en-US" dirty="0" smtClean="0"/>
              <a:t>Ex-</a:t>
            </a:r>
          </a:p>
          <a:p>
            <a:pPr>
              <a:buNone/>
            </a:pPr>
            <a:r>
              <a:rPr lang="en-US" sz="3600" b="1" dirty="0" err="1" smtClean="0"/>
              <a:t>rsync</a:t>
            </a:r>
            <a:r>
              <a:rPr lang="en-US" sz="3600" b="1" dirty="0" smtClean="0"/>
              <a:t>  –</a:t>
            </a:r>
            <a:r>
              <a:rPr lang="en-US" sz="3600" b="1" dirty="0" err="1" smtClean="0"/>
              <a:t>avHP</a:t>
            </a:r>
            <a:r>
              <a:rPr lang="en-US" sz="3600" b="1" dirty="0" smtClean="0"/>
              <a:t> </a:t>
            </a:r>
            <a:r>
              <a:rPr lang="en-US" sz="3600" b="1" dirty="0" smtClean="0"/>
              <a:t>/backup/</a:t>
            </a:r>
            <a:r>
              <a:rPr lang="en-US" sz="3600" b="1" dirty="0" err="1" smtClean="0"/>
              <a:t>amit</a:t>
            </a:r>
            <a:r>
              <a:rPr lang="en-US" sz="3600" b="1" dirty="0" smtClean="0"/>
              <a:t> root@192.168.1.4:/</a:t>
            </a:r>
          </a:p>
          <a:p>
            <a:pPr>
              <a:buNone/>
            </a:pPr>
            <a:r>
              <a:rPr lang="en-US" dirty="0" smtClean="0"/>
              <a:t>This will restore back the </a:t>
            </a:r>
            <a:r>
              <a:rPr lang="en-US" dirty="0" smtClean="0"/>
              <a:t>file/dir which are different than present files in it.</a:t>
            </a:r>
          </a:p>
          <a:p>
            <a:pPr>
              <a:buNone/>
            </a:pPr>
            <a:r>
              <a:rPr lang="en-US" dirty="0" smtClean="0"/>
              <a:t>H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Hardlink</a:t>
            </a:r>
            <a:r>
              <a:rPr lang="en-US" dirty="0" smtClean="0">
                <a:sym typeface="Wingdings" pitchFamily="2" charset="2"/>
              </a:rPr>
              <a:t>	v Verbose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P</a:t>
            </a:r>
            <a:r>
              <a:rPr lang="en-US" smtClean="0">
                <a:sym typeface="Wingdings" pitchFamily="2" charset="2"/>
              </a:rPr>
              <a:t> Permission	a All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 smtClean="0"/>
              <a:t>Backup Process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tool used is “tar”</a:t>
            </a:r>
          </a:p>
          <a:p>
            <a:pPr>
              <a:buNone/>
            </a:pPr>
            <a:r>
              <a:rPr lang="en-US" dirty="0" smtClean="0"/>
              <a:t>Syntax;</a:t>
            </a:r>
          </a:p>
          <a:p>
            <a:pPr>
              <a:buNone/>
            </a:pPr>
            <a:r>
              <a:rPr lang="en-US" sz="3600" b="1" dirty="0" smtClean="0"/>
              <a:t>tar [options] &lt;destination&gt; &lt;source&gt;</a:t>
            </a:r>
          </a:p>
          <a:p>
            <a:pPr>
              <a:buNone/>
            </a:pPr>
            <a:r>
              <a:rPr lang="en-US" sz="3600" b="1" dirty="0" smtClean="0"/>
              <a:t>tar –</a:t>
            </a:r>
            <a:r>
              <a:rPr lang="en-US" sz="3600" b="1" dirty="0" err="1" smtClean="0"/>
              <a:t>cvf</a:t>
            </a:r>
            <a:r>
              <a:rPr lang="en-US" sz="3600" b="1" dirty="0" smtClean="0"/>
              <a:t> &lt;destination&gt; &lt;source&gt;</a:t>
            </a:r>
          </a:p>
          <a:p>
            <a:pPr>
              <a:buNone/>
            </a:pPr>
            <a:r>
              <a:rPr lang="en-US" sz="3600" dirty="0" smtClean="0"/>
              <a:t>Example- </a:t>
            </a:r>
          </a:p>
          <a:p>
            <a:pPr>
              <a:buNone/>
            </a:pPr>
            <a:r>
              <a:rPr lang="en-US" sz="3600" b="1" dirty="0" smtClean="0"/>
              <a:t>tar –</a:t>
            </a:r>
            <a:r>
              <a:rPr lang="en-US" sz="3600" b="1" dirty="0" err="1" smtClean="0"/>
              <a:t>cvf</a:t>
            </a:r>
            <a:r>
              <a:rPr lang="en-US" sz="3600" b="1" dirty="0" smtClean="0"/>
              <a:t> /root/tmp.tar /</a:t>
            </a:r>
            <a:r>
              <a:rPr lang="en-US" sz="3600" b="1" dirty="0" err="1" smtClean="0"/>
              <a:t>tmp</a:t>
            </a:r>
            <a:endParaRPr lang="en-US" sz="3600" b="1" dirty="0" smtClean="0"/>
          </a:p>
          <a:p>
            <a:pPr>
              <a:buNone/>
            </a:pPr>
            <a:r>
              <a:rPr lang="en-US" dirty="0" smtClean="0"/>
              <a:t>This will take the backup of “/</a:t>
            </a:r>
            <a:r>
              <a:rPr lang="en-US" dirty="0" err="1" smtClean="0"/>
              <a:t>tmp</a:t>
            </a:r>
            <a:r>
              <a:rPr lang="en-US" dirty="0" smtClean="0"/>
              <a:t>” &amp; will store it in /root with name “tmp.tar”. ( Giving “.tar” extension to the backup file is compulsory)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 smtClean="0"/>
              <a:t>Restore the Backup</a:t>
            </a:r>
            <a:r>
              <a:rPr lang="en-US" sz="4800" b="1" dirty="0" smtClean="0"/>
              <a:t>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To restore the “.tar” extension file same syntax is used, only options are different.</a:t>
            </a:r>
          </a:p>
          <a:p>
            <a:pPr>
              <a:buNone/>
            </a:pPr>
            <a:r>
              <a:rPr lang="en-US" sz="4000" b="1" dirty="0" smtClean="0"/>
              <a:t>tar –</a:t>
            </a:r>
            <a:r>
              <a:rPr lang="en-US" sz="4000" b="1" dirty="0" err="1" smtClean="0"/>
              <a:t>xvf</a:t>
            </a:r>
            <a:r>
              <a:rPr lang="en-US" sz="4000" b="1" dirty="0" smtClean="0"/>
              <a:t> &lt;source&gt;</a:t>
            </a:r>
          </a:p>
          <a:p>
            <a:pPr>
              <a:buNone/>
            </a:pPr>
            <a:r>
              <a:rPr lang="en-US" b="1" dirty="0" smtClean="0"/>
              <a:t>Ex- </a:t>
            </a:r>
          </a:p>
          <a:p>
            <a:pPr>
              <a:buNone/>
            </a:pPr>
            <a:r>
              <a:rPr lang="en-US" sz="4000" b="1" dirty="0" smtClean="0"/>
              <a:t>tar –</a:t>
            </a:r>
            <a:r>
              <a:rPr lang="en-US" sz="4000" b="1" dirty="0" err="1" smtClean="0"/>
              <a:t>xvf</a:t>
            </a:r>
            <a:r>
              <a:rPr lang="en-US" sz="4000" b="1" dirty="0" smtClean="0"/>
              <a:t> /root/tmp.tar</a:t>
            </a:r>
          </a:p>
          <a:p>
            <a:pPr>
              <a:buNone/>
            </a:pPr>
            <a:r>
              <a:rPr lang="en-US" dirty="0" smtClean="0"/>
              <a:t>This command has to be given at the destination were you want the backup file to be restored.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To give command/extract file without moving to the destination;</a:t>
            </a:r>
          </a:p>
          <a:p>
            <a:pPr>
              <a:buNone/>
            </a:pPr>
            <a:r>
              <a:rPr lang="en-US" sz="4000" b="1" dirty="0" smtClean="0"/>
              <a:t>tar –C &lt;destination&gt; -</a:t>
            </a:r>
            <a:r>
              <a:rPr lang="en-US" sz="4000" b="1" dirty="0" err="1" smtClean="0"/>
              <a:t>xvf</a:t>
            </a:r>
            <a:r>
              <a:rPr lang="en-US" sz="4000" b="1" dirty="0" smtClean="0"/>
              <a:t> &lt;source&gt;</a:t>
            </a:r>
          </a:p>
          <a:p>
            <a:pPr>
              <a:buNone/>
            </a:pPr>
            <a:r>
              <a:rPr lang="en-US" dirty="0" smtClean="0"/>
              <a:t>Options-</a:t>
            </a:r>
          </a:p>
          <a:p>
            <a:pPr marL="514350" indent="-514350">
              <a:buAutoNum type="arabicParenR"/>
            </a:pPr>
            <a:r>
              <a:rPr lang="en-US" dirty="0" smtClean="0"/>
              <a:t>–t </a:t>
            </a:r>
            <a:r>
              <a:rPr lang="en-US" dirty="0" smtClean="0">
                <a:sym typeface="Wingdings" pitchFamily="2" charset="2"/>
              </a:rPr>
              <a:t> List the tar file.</a:t>
            </a:r>
          </a:p>
          <a:p>
            <a:pPr marL="514350" indent="-514350">
              <a:buAutoNum type="arabicParenR"/>
            </a:pPr>
            <a:r>
              <a:rPr lang="en-US" dirty="0" smtClean="0">
                <a:sym typeface="Wingdings" pitchFamily="2" charset="2"/>
              </a:rPr>
              <a:t>-v  verbose (display)</a:t>
            </a:r>
          </a:p>
          <a:p>
            <a:pPr marL="514350" indent="-514350">
              <a:buAutoNum type="arabicParenR"/>
            </a:pPr>
            <a:r>
              <a:rPr lang="en-US" dirty="0" smtClean="0">
                <a:sym typeface="Wingdings" pitchFamily="2" charset="2"/>
              </a:rPr>
              <a:t>-f  file</a:t>
            </a:r>
          </a:p>
          <a:p>
            <a:pPr marL="514350" indent="-514350">
              <a:buAutoNum type="arabicParenR"/>
            </a:pPr>
            <a:r>
              <a:rPr lang="en-US" dirty="0" smtClean="0">
                <a:sym typeface="Wingdings" pitchFamily="2" charset="2"/>
              </a:rPr>
              <a:t>-x Extract</a:t>
            </a:r>
          </a:p>
          <a:p>
            <a:pPr marL="514350" indent="-514350">
              <a:buAutoNum type="arabicParenR"/>
            </a:pPr>
            <a:r>
              <a:rPr lang="en-US" dirty="0" smtClean="0">
                <a:sym typeface="Wingdings" pitchFamily="2" charset="2"/>
              </a:rPr>
              <a:t>-c  Create</a:t>
            </a:r>
          </a:p>
          <a:p>
            <a:pPr marL="514350" indent="-514350">
              <a:buAutoNum type="arabicParenR"/>
            </a:pPr>
            <a:r>
              <a:rPr lang="en-US" dirty="0" smtClean="0">
                <a:sym typeface="Wingdings" pitchFamily="2" charset="2"/>
              </a:rPr>
              <a:t>-j  create bzip2 tar archive</a:t>
            </a:r>
          </a:p>
          <a:p>
            <a:pPr marL="514350" indent="-514350">
              <a:buAutoNum type="arabicParenR"/>
            </a:pPr>
            <a:r>
              <a:rPr lang="en-US" dirty="0" smtClean="0">
                <a:sym typeface="Wingdings" pitchFamily="2" charset="2"/>
              </a:rPr>
              <a:t>-z create </a:t>
            </a:r>
            <a:r>
              <a:rPr lang="en-US" dirty="0" err="1" smtClean="0">
                <a:sym typeface="Wingdings" pitchFamily="2" charset="2"/>
              </a:rPr>
              <a:t>gzip</a:t>
            </a:r>
            <a:r>
              <a:rPr lang="en-US" dirty="0" smtClean="0">
                <a:sym typeface="Wingdings" pitchFamily="2" charset="2"/>
              </a:rPr>
              <a:t> tar archive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u="sng" dirty="0" smtClean="0"/>
              <a:t>Backup + Compress using </a:t>
            </a:r>
            <a:r>
              <a:rPr lang="en-US" b="1" u="sng" dirty="0" err="1" smtClean="0"/>
              <a:t>gzip</a:t>
            </a:r>
            <a:r>
              <a:rPr lang="en-US" b="1" u="sng" dirty="0" smtClean="0">
                <a:sym typeface="Wingdings" pitchFamily="2" charset="2"/>
              </a:rPr>
              <a:t>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sz="4000" b="1" dirty="0" smtClean="0"/>
              <a:t>tar –</a:t>
            </a:r>
            <a:r>
              <a:rPr lang="en-US" sz="4000" b="1" dirty="0" err="1" smtClean="0"/>
              <a:t>cvzf</a:t>
            </a:r>
            <a:r>
              <a:rPr lang="en-US" sz="4000" b="1" dirty="0" smtClean="0"/>
              <a:t> &lt;destination&gt; &lt;source&gt;</a:t>
            </a:r>
          </a:p>
          <a:p>
            <a:pPr>
              <a:buNone/>
            </a:pPr>
            <a:r>
              <a:rPr lang="en-US" dirty="0" smtClean="0"/>
              <a:t>Ex- </a:t>
            </a:r>
          </a:p>
          <a:p>
            <a:pPr>
              <a:buNone/>
            </a:pPr>
            <a:r>
              <a:rPr lang="en-US" sz="4000" b="1" dirty="0" smtClean="0"/>
              <a:t>tar –</a:t>
            </a:r>
            <a:r>
              <a:rPr lang="en-US" sz="4000" b="1" dirty="0" err="1" smtClean="0"/>
              <a:t>cvzf</a:t>
            </a:r>
            <a:r>
              <a:rPr lang="en-US" sz="4000" b="1" dirty="0" smtClean="0"/>
              <a:t> /backup/</a:t>
            </a:r>
            <a:r>
              <a:rPr lang="en-US" sz="4000" b="1" dirty="0" err="1" smtClean="0"/>
              <a:t>etc.tar.gz</a:t>
            </a:r>
            <a:r>
              <a:rPr lang="en-US" sz="4000" b="1" dirty="0" smtClean="0"/>
              <a:t> /etc</a:t>
            </a:r>
          </a:p>
          <a:p>
            <a:pPr>
              <a:buNone/>
            </a:pPr>
            <a:r>
              <a:rPr lang="en-US" dirty="0" smtClean="0"/>
              <a:t>It will create backup file of </a:t>
            </a:r>
            <a:r>
              <a:rPr lang="en-US" b="1" dirty="0" smtClean="0"/>
              <a:t>“/etc” </a:t>
            </a:r>
            <a:r>
              <a:rPr lang="en-US" dirty="0" smtClean="0"/>
              <a:t>&amp; compress it using </a:t>
            </a:r>
            <a:r>
              <a:rPr lang="en-US" dirty="0" err="1" smtClean="0"/>
              <a:t>gzip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To extract the same file;</a:t>
            </a:r>
          </a:p>
          <a:p>
            <a:pPr>
              <a:buNone/>
            </a:pPr>
            <a:r>
              <a:rPr lang="en-US" sz="4000" b="1" dirty="0" smtClean="0"/>
              <a:t>tar –</a:t>
            </a:r>
            <a:r>
              <a:rPr lang="en-US" sz="4000" b="1" dirty="0" err="1" smtClean="0"/>
              <a:t>xvzf</a:t>
            </a:r>
            <a:r>
              <a:rPr lang="en-US" sz="4000" b="1" dirty="0" smtClean="0"/>
              <a:t> /backup/</a:t>
            </a:r>
            <a:r>
              <a:rPr lang="en-US" sz="4000" b="1" dirty="0" err="1" smtClean="0"/>
              <a:t>etc.tar.gz</a:t>
            </a:r>
            <a:endParaRPr lang="en-US" sz="4000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u="sng" dirty="0" smtClean="0"/>
              <a:t>Backup + Compress using bzip2</a:t>
            </a:r>
            <a:r>
              <a:rPr lang="en-US" b="1" u="sng" dirty="0" smtClean="0">
                <a:sym typeface="Wingdings" pitchFamily="2" charset="2"/>
              </a:rPr>
              <a:t>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sz="4000" b="1" dirty="0" smtClean="0"/>
              <a:t>tar –</a:t>
            </a:r>
            <a:r>
              <a:rPr lang="en-US" sz="4000" b="1" dirty="0" err="1" smtClean="0"/>
              <a:t>cvjf</a:t>
            </a:r>
            <a:r>
              <a:rPr lang="en-US" sz="4000" b="1" dirty="0" smtClean="0"/>
              <a:t> &lt;destination&gt; &lt;source&gt;</a:t>
            </a:r>
          </a:p>
          <a:p>
            <a:pPr>
              <a:buNone/>
            </a:pPr>
            <a:r>
              <a:rPr lang="en-US" dirty="0" smtClean="0"/>
              <a:t>Ex- </a:t>
            </a:r>
          </a:p>
          <a:p>
            <a:pPr>
              <a:buNone/>
            </a:pPr>
            <a:r>
              <a:rPr lang="en-US" sz="4000" b="1" dirty="0" smtClean="0"/>
              <a:t>tar –</a:t>
            </a:r>
            <a:r>
              <a:rPr lang="en-US" sz="4000" b="1" dirty="0" err="1" smtClean="0"/>
              <a:t>cvjf</a:t>
            </a:r>
            <a:r>
              <a:rPr lang="en-US" sz="4000" b="1" dirty="0" smtClean="0"/>
              <a:t> /backup/etc.tar.bz2 /etc</a:t>
            </a:r>
          </a:p>
          <a:p>
            <a:pPr>
              <a:buNone/>
            </a:pPr>
            <a:r>
              <a:rPr lang="en-US" dirty="0" smtClean="0"/>
              <a:t>It will create backup file of </a:t>
            </a:r>
            <a:r>
              <a:rPr lang="en-US" b="1" dirty="0" smtClean="0"/>
              <a:t>“/etc” </a:t>
            </a:r>
            <a:r>
              <a:rPr lang="en-US" dirty="0" smtClean="0"/>
              <a:t>&amp; compress it using bzip2.</a:t>
            </a:r>
          </a:p>
          <a:p>
            <a:pPr>
              <a:buNone/>
            </a:pPr>
            <a:r>
              <a:rPr lang="en-US" dirty="0" smtClean="0"/>
              <a:t>To extract the same file;</a:t>
            </a:r>
          </a:p>
          <a:p>
            <a:pPr>
              <a:buNone/>
            </a:pPr>
            <a:r>
              <a:rPr lang="en-US" sz="4000" b="1" dirty="0" smtClean="0"/>
              <a:t>tar –</a:t>
            </a:r>
            <a:r>
              <a:rPr lang="en-US" sz="4000" b="1" dirty="0" err="1" smtClean="0"/>
              <a:t>xvjf</a:t>
            </a:r>
            <a:r>
              <a:rPr lang="en-US" sz="4000" b="1" dirty="0" smtClean="0"/>
              <a:t> /backup/etc.tar.bz2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 smtClean="0"/>
              <a:t>Remote Backup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err="1" smtClean="0"/>
              <a:t>scp</a:t>
            </a:r>
            <a:r>
              <a:rPr lang="en-US" sz="4000" b="1" dirty="0" smtClean="0"/>
              <a:t> [options] &lt;username&gt;@&lt;IP of remote host&gt;:&lt;file/dir path&gt; &lt;location of backup&gt;</a:t>
            </a:r>
          </a:p>
          <a:p>
            <a:pPr>
              <a:buNone/>
            </a:pPr>
            <a:r>
              <a:rPr lang="en-US" sz="3600" b="1" dirty="0" smtClean="0"/>
              <a:t>Ex-</a:t>
            </a:r>
          </a:p>
          <a:p>
            <a:pPr>
              <a:buNone/>
            </a:pPr>
            <a:r>
              <a:rPr lang="en-US" sz="3600" b="1" dirty="0" smtClean="0"/>
              <a:t> </a:t>
            </a:r>
            <a:r>
              <a:rPr lang="en-US" sz="3600" b="1" dirty="0" err="1" smtClean="0"/>
              <a:t>scp</a:t>
            </a:r>
            <a:r>
              <a:rPr lang="en-US" sz="3600" b="1" dirty="0" smtClean="0"/>
              <a:t> –r root@192.168.1.4:/</a:t>
            </a:r>
            <a:r>
              <a:rPr lang="en-US" sz="3600" b="1" dirty="0" err="1" smtClean="0"/>
              <a:t>amit</a:t>
            </a:r>
            <a:r>
              <a:rPr lang="en-US" sz="3600" b="1" dirty="0" smtClean="0"/>
              <a:t> /backup</a:t>
            </a:r>
          </a:p>
          <a:p>
            <a:pPr>
              <a:buNone/>
            </a:pPr>
            <a:r>
              <a:rPr lang="en-US" sz="3500" dirty="0" smtClean="0"/>
              <a:t>This will take the backup of </a:t>
            </a:r>
            <a:r>
              <a:rPr lang="en-US" sz="3500" dirty="0" err="1" smtClean="0"/>
              <a:t>amit</a:t>
            </a:r>
            <a:r>
              <a:rPr lang="en-US" sz="3500" dirty="0" smtClean="0"/>
              <a:t> folder from pc with IP “192.168.1.4” &amp; will store it in /backup of your pc.</a:t>
            </a:r>
            <a:endParaRPr lang="en-US" sz="3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 smtClean="0"/>
              <a:t>Remote Restore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err="1" smtClean="0"/>
              <a:t>scp</a:t>
            </a:r>
            <a:r>
              <a:rPr lang="en-US" sz="4000" b="1" dirty="0" smtClean="0"/>
              <a:t> [options] &lt;backup file&gt; &lt;user&gt;@&lt;IP&gt;:&lt;Restore Location&gt;</a:t>
            </a:r>
          </a:p>
          <a:p>
            <a:pPr>
              <a:buNone/>
            </a:pPr>
            <a:r>
              <a:rPr lang="en-US" dirty="0" smtClean="0"/>
              <a:t>Ex-</a:t>
            </a:r>
          </a:p>
          <a:p>
            <a:pPr>
              <a:buNone/>
            </a:pPr>
            <a:r>
              <a:rPr lang="en-US" sz="3600" b="1" dirty="0" err="1" smtClean="0"/>
              <a:t>scp</a:t>
            </a:r>
            <a:r>
              <a:rPr lang="en-US" sz="3600" b="1" dirty="0" smtClean="0"/>
              <a:t> –r /backup/</a:t>
            </a:r>
            <a:r>
              <a:rPr lang="en-US" sz="3600" b="1" dirty="0" err="1" smtClean="0"/>
              <a:t>amit</a:t>
            </a:r>
            <a:r>
              <a:rPr lang="en-US" sz="3600" b="1" dirty="0" smtClean="0"/>
              <a:t> root@192.168.1.4:/</a:t>
            </a:r>
          </a:p>
          <a:p>
            <a:pPr>
              <a:buNone/>
            </a:pPr>
            <a:r>
              <a:rPr lang="en-US" dirty="0" smtClean="0"/>
              <a:t>This will restore back the file/dir to the given location on “192.168.1.4”</a:t>
            </a:r>
          </a:p>
          <a:p>
            <a:pPr>
              <a:buNone/>
            </a:pPr>
            <a:r>
              <a:rPr lang="en-US" dirty="0" smtClean="0"/>
              <a:t>These commands will operate as </a:t>
            </a:r>
            <a:r>
              <a:rPr lang="en-US" sz="3600" b="1" dirty="0" smtClean="0"/>
              <a:t>Full backup &amp; Full Restore.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 smtClean="0"/>
              <a:t>Incremental Remote </a:t>
            </a:r>
            <a:r>
              <a:rPr lang="en-US" sz="4800" b="1" u="sng" dirty="0" smtClean="0"/>
              <a:t>Backup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b="1" dirty="0" err="1" smtClean="0"/>
              <a:t>rsync</a:t>
            </a:r>
            <a:r>
              <a:rPr lang="en-US" sz="4000" b="1" dirty="0" smtClean="0"/>
              <a:t> </a:t>
            </a:r>
            <a:r>
              <a:rPr lang="en-US" sz="4000" b="1" dirty="0" smtClean="0"/>
              <a:t>[options] &lt;username&gt;@&lt;IP of remote host&gt;:&lt;file/dir path&gt; &lt;location of backup&gt;</a:t>
            </a:r>
          </a:p>
          <a:p>
            <a:pPr>
              <a:buNone/>
            </a:pPr>
            <a:r>
              <a:rPr lang="en-US" sz="3600" b="1" dirty="0" smtClean="0"/>
              <a:t>Ex-</a:t>
            </a:r>
          </a:p>
          <a:p>
            <a:pPr>
              <a:buNone/>
            </a:pPr>
            <a:r>
              <a:rPr lang="en-US" sz="3600" b="1" dirty="0" err="1" smtClean="0"/>
              <a:t>rsync</a:t>
            </a:r>
            <a:r>
              <a:rPr lang="en-US" sz="3600" b="1" dirty="0" smtClean="0"/>
              <a:t> –</a:t>
            </a:r>
            <a:r>
              <a:rPr lang="en-US" sz="3600" b="1" dirty="0" err="1" smtClean="0"/>
              <a:t>avHP</a:t>
            </a:r>
            <a:r>
              <a:rPr lang="en-US" sz="3600" b="1" dirty="0" smtClean="0"/>
              <a:t> </a:t>
            </a:r>
            <a:r>
              <a:rPr lang="en-US" sz="3600" b="1" dirty="0" smtClean="0"/>
              <a:t>root@192.168.1.4:/</a:t>
            </a:r>
            <a:r>
              <a:rPr lang="en-US" sz="3600" b="1" dirty="0" err="1" smtClean="0"/>
              <a:t>amit</a:t>
            </a:r>
            <a:r>
              <a:rPr lang="en-US" sz="3600" b="1" dirty="0" smtClean="0"/>
              <a:t> /backup</a:t>
            </a:r>
          </a:p>
          <a:p>
            <a:pPr>
              <a:buNone/>
            </a:pPr>
            <a:r>
              <a:rPr lang="en-US" sz="3500" dirty="0" smtClean="0"/>
              <a:t>This will take </a:t>
            </a:r>
            <a:r>
              <a:rPr lang="en-US" sz="3500" dirty="0" smtClean="0"/>
              <a:t>the backup </a:t>
            </a:r>
            <a:r>
              <a:rPr lang="en-US" sz="3500" dirty="0" smtClean="0"/>
              <a:t>of </a:t>
            </a:r>
            <a:r>
              <a:rPr lang="en-US" sz="3500" dirty="0" smtClean="0"/>
              <a:t>files in </a:t>
            </a:r>
            <a:r>
              <a:rPr lang="en-US" sz="3500" dirty="0" err="1" smtClean="0"/>
              <a:t>amit</a:t>
            </a:r>
            <a:r>
              <a:rPr lang="en-US" sz="3500" dirty="0" smtClean="0"/>
              <a:t> folder which are created or modified only after first backup.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503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Linux Administration</vt:lpstr>
      <vt:lpstr>Backup Process </vt:lpstr>
      <vt:lpstr>Restore the Backup </vt:lpstr>
      <vt:lpstr>Slide 4</vt:lpstr>
      <vt:lpstr>Backup + Compress using gzip</vt:lpstr>
      <vt:lpstr>Backup + Compress using bzip2</vt:lpstr>
      <vt:lpstr>Remote Backup </vt:lpstr>
      <vt:lpstr>Remote Restore </vt:lpstr>
      <vt:lpstr>Incremental Remote Backup </vt:lpstr>
      <vt:lpstr>Incremental Remote Restore 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pc</cp:lastModifiedBy>
  <cp:revision>15</cp:revision>
  <dcterms:created xsi:type="dcterms:W3CDTF">2006-08-16T00:00:00Z</dcterms:created>
  <dcterms:modified xsi:type="dcterms:W3CDTF">2013-07-24T13:53:37Z</dcterms:modified>
</cp:coreProperties>
</file>