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Administration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Job Scheduling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err="1" smtClean="0"/>
              <a:t>Cron</a:t>
            </a:r>
            <a:r>
              <a:rPr lang="en-US" sz="4800" b="1" u="sng" dirty="0" smtClean="0"/>
              <a:t> Tool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tool is used for job scheduling. That is to perform the jobs automatically as per their schedule.</a:t>
            </a:r>
          </a:p>
          <a:p>
            <a:pPr>
              <a:buNone/>
            </a:pPr>
            <a:r>
              <a:rPr lang="en-US" dirty="0" smtClean="0"/>
              <a:t>The parameters are specified in;</a:t>
            </a:r>
          </a:p>
          <a:p>
            <a:pPr>
              <a:buNone/>
            </a:pPr>
            <a:r>
              <a:rPr lang="en-US" b="1" dirty="0" smtClean="0"/>
              <a:t>Min </a:t>
            </a:r>
            <a:r>
              <a:rPr lang="en-US" b="1" dirty="0" smtClean="0">
                <a:sym typeface="Wingdings" pitchFamily="2" charset="2"/>
              </a:rPr>
              <a:t> 0 to 59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Hours  0 to 23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Day of month (Date)  1 to 31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Month  1 to 12 (</a:t>
            </a:r>
            <a:r>
              <a:rPr lang="en-US" b="1" dirty="0" err="1" smtClean="0">
                <a:sym typeface="Wingdings" pitchFamily="2" charset="2"/>
              </a:rPr>
              <a:t>jan</a:t>
            </a:r>
            <a:r>
              <a:rPr lang="en-US" b="1" dirty="0" smtClean="0">
                <a:sym typeface="Wingdings" pitchFamily="2" charset="2"/>
              </a:rPr>
              <a:t>, </a:t>
            </a:r>
            <a:r>
              <a:rPr lang="en-US" b="1" dirty="0" err="1" smtClean="0">
                <a:sym typeface="Wingdings" pitchFamily="2" charset="2"/>
              </a:rPr>
              <a:t>feb</a:t>
            </a:r>
            <a:r>
              <a:rPr lang="en-US" b="1" dirty="0" smtClean="0">
                <a:sym typeface="Wingdings" pitchFamily="2" charset="2"/>
              </a:rPr>
              <a:t> , mar, ….)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Day of week  0 to 7 (0 &amp; 7 Sunday)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Two services related to </a:t>
            </a:r>
            <a:r>
              <a:rPr lang="en-US" sz="3600" dirty="0" err="1" smtClean="0"/>
              <a:t>cron</a:t>
            </a:r>
            <a:r>
              <a:rPr lang="en-US" sz="3600" dirty="0" smtClean="0"/>
              <a:t> are;</a:t>
            </a:r>
          </a:p>
          <a:p>
            <a:pPr marL="514350" indent="-514350">
              <a:buAutoNum type="arabicParenR"/>
            </a:pPr>
            <a:r>
              <a:rPr lang="en-US" sz="3600" b="1" dirty="0" err="1" smtClean="0"/>
              <a:t>crond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2" charset="2"/>
              </a:rPr>
              <a:t>Handles the </a:t>
            </a:r>
            <a:r>
              <a:rPr lang="en-US" dirty="0" err="1" smtClean="0">
                <a:sym typeface="Wingdings" pitchFamily="2" charset="2"/>
              </a:rPr>
              <a:t>cron</a:t>
            </a:r>
            <a:r>
              <a:rPr lang="en-US" dirty="0" smtClean="0">
                <a:sym typeface="Wingdings" pitchFamily="2" charset="2"/>
              </a:rPr>
              <a:t> tabs &amp; their execution.</a:t>
            </a:r>
          </a:p>
          <a:p>
            <a:pPr marL="514350" indent="-514350">
              <a:buAutoNum type="arabicParenR"/>
            </a:pPr>
            <a:r>
              <a:rPr lang="en-US" sz="3600" b="1" dirty="0" err="1" smtClean="0">
                <a:sym typeface="Wingdings" pitchFamily="2" charset="2"/>
              </a:rPr>
              <a:t>anacrond</a:t>
            </a:r>
            <a:r>
              <a:rPr lang="en-US" dirty="0" smtClean="0">
                <a:sym typeface="Wingdings" pitchFamily="2" charset="2"/>
              </a:rPr>
              <a:t>  Responsible for taking action on </a:t>
            </a:r>
            <a:r>
              <a:rPr lang="en-US" dirty="0" err="1" smtClean="0">
                <a:sym typeface="Wingdings" pitchFamily="2" charset="2"/>
              </a:rPr>
              <a:t>cron</a:t>
            </a:r>
            <a:r>
              <a:rPr lang="en-US" dirty="0" smtClean="0">
                <a:sym typeface="Wingdings" pitchFamily="2" charset="2"/>
              </a:rPr>
              <a:t> job failure.</a:t>
            </a:r>
          </a:p>
          <a:p>
            <a:pPr marL="514350" indent="-514350">
              <a:buNone/>
            </a:pPr>
            <a:r>
              <a:rPr lang="en-US" sz="4000" b="1" dirty="0" err="1" smtClean="0">
                <a:sym typeface="Wingdings" pitchFamily="2" charset="2"/>
              </a:rPr>
              <a:t>crontab</a:t>
            </a:r>
            <a:r>
              <a:rPr lang="en-US" sz="4000" b="1" dirty="0" smtClean="0">
                <a:sym typeface="Wingdings" pitchFamily="2" charset="2"/>
              </a:rPr>
              <a:t> –e = (create)</a:t>
            </a:r>
          </a:p>
          <a:p>
            <a:pPr marL="514350" indent="-514350">
              <a:buNone/>
            </a:pPr>
            <a:r>
              <a:rPr lang="en-US" sz="4000" b="1" dirty="0" err="1" smtClean="0">
                <a:sym typeface="Wingdings" pitchFamily="2" charset="2"/>
              </a:rPr>
              <a:t>crontab</a:t>
            </a:r>
            <a:r>
              <a:rPr lang="en-US" sz="4000" b="1" dirty="0" smtClean="0">
                <a:sym typeface="Wingdings" pitchFamily="2" charset="2"/>
              </a:rPr>
              <a:t> –l = (list)			    For Self</a:t>
            </a:r>
          </a:p>
          <a:p>
            <a:pPr marL="514350" indent="-514350">
              <a:buNone/>
            </a:pPr>
            <a:r>
              <a:rPr lang="en-US" sz="4000" b="1" dirty="0" err="1" smtClean="0"/>
              <a:t>crontab</a:t>
            </a:r>
            <a:r>
              <a:rPr lang="en-US" sz="4000" b="1" dirty="0" smtClean="0"/>
              <a:t> –r = (remove)</a:t>
            </a:r>
          </a:p>
          <a:p>
            <a:pPr marL="514350" indent="-514350">
              <a:buNone/>
            </a:pPr>
            <a:endParaRPr lang="en-US" sz="4000" b="1" dirty="0" smtClean="0"/>
          </a:p>
          <a:p>
            <a:pPr marL="514350" indent="-514350">
              <a:buNone/>
            </a:pPr>
            <a:endParaRPr lang="en-US" sz="4000" b="1" dirty="0"/>
          </a:p>
        </p:txBody>
      </p:sp>
      <p:sp>
        <p:nvSpPr>
          <p:cNvPr id="4" name="Right Brace 3"/>
          <p:cNvSpPr/>
          <p:nvPr/>
        </p:nvSpPr>
        <p:spPr>
          <a:xfrm>
            <a:off x="5486400" y="3581400"/>
            <a:ext cx="685800" cy="1524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u="sng" dirty="0" smtClean="0"/>
              <a:t>For other User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4000" b="1" dirty="0" err="1" smtClean="0">
                <a:sym typeface="Wingdings" pitchFamily="2" charset="2"/>
              </a:rPr>
              <a:t>crontab</a:t>
            </a:r>
            <a:r>
              <a:rPr lang="en-US" sz="4000" b="1" dirty="0" smtClean="0">
                <a:sym typeface="Wingdings" pitchFamily="2" charset="2"/>
              </a:rPr>
              <a:t> –</a:t>
            </a:r>
            <a:r>
              <a:rPr lang="en-US" sz="4000" b="1" dirty="0" err="1" smtClean="0">
                <a:sym typeface="Wingdings" pitchFamily="2" charset="2"/>
              </a:rPr>
              <a:t>eu</a:t>
            </a:r>
            <a:r>
              <a:rPr lang="en-US" sz="4000" b="1" dirty="0" smtClean="0">
                <a:sym typeface="Wingdings" pitchFamily="2" charset="2"/>
              </a:rPr>
              <a:t> &lt;username&gt;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-u = Username</a:t>
            </a:r>
          </a:p>
          <a:p>
            <a:pPr>
              <a:buNone/>
            </a:pP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Ex- </a:t>
            </a:r>
          </a:p>
          <a:p>
            <a:pPr>
              <a:buNone/>
            </a:pPr>
            <a:r>
              <a:rPr lang="en-US" sz="4000" b="1" dirty="0" err="1" smtClean="0">
                <a:sym typeface="Wingdings" pitchFamily="2" charset="2"/>
              </a:rPr>
              <a:t>crontab</a:t>
            </a:r>
            <a:r>
              <a:rPr lang="en-US" sz="4000" b="1" dirty="0" smtClean="0">
                <a:sym typeface="Wingdings" pitchFamily="2" charset="2"/>
              </a:rPr>
              <a:t> –</a:t>
            </a:r>
            <a:r>
              <a:rPr lang="en-US" sz="4000" b="1" dirty="0" err="1" smtClean="0">
                <a:sym typeface="Wingdings" pitchFamily="2" charset="2"/>
              </a:rPr>
              <a:t>eu</a:t>
            </a:r>
            <a:r>
              <a:rPr lang="en-US" sz="4000" b="1" dirty="0" smtClean="0">
                <a:sym typeface="Wingdings" pitchFamily="2" charset="2"/>
              </a:rPr>
              <a:t> </a:t>
            </a:r>
            <a:r>
              <a:rPr lang="en-US" sz="4000" b="1" dirty="0" err="1" smtClean="0">
                <a:sym typeface="Wingdings" pitchFamily="2" charset="2"/>
              </a:rPr>
              <a:t>amol</a:t>
            </a:r>
            <a:endParaRPr lang="en-US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“</a:t>
            </a:r>
            <a:r>
              <a:rPr lang="en-US" sz="4800" b="1" dirty="0" err="1" smtClean="0"/>
              <a:t>crontab</a:t>
            </a:r>
            <a:r>
              <a:rPr lang="en-US" sz="4800" b="1" dirty="0" smtClean="0"/>
              <a:t>” file parameters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#min   hours   date    month   </a:t>
            </a:r>
            <a:r>
              <a:rPr lang="en-US" b="1" dirty="0" err="1" smtClean="0"/>
              <a:t>d</a:t>
            </a:r>
            <a:r>
              <a:rPr lang="en-US" b="1" dirty="0" err="1" smtClean="0"/>
              <a:t>ayofweek</a:t>
            </a:r>
            <a:r>
              <a:rPr lang="en-US" b="1" dirty="0" smtClean="0"/>
              <a:t>  task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14	      14      21	6		4	echo “hello”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*/2        *        *           *    		 *        </a:t>
            </a:r>
            <a:r>
              <a:rPr lang="en-US" dirty="0" err="1" smtClean="0"/>
              <a:t>ls</a:t>
            </a:r>
            <a:r>
              <a:rPr lang="en-US" dirty="0" smtClean="0"/>
              <a:t> –l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5	    1-5        *	*		*   	  </a:t>
            </a:r>
            <a:r>
              <a:rPr lang="en-US" dirty="0" err="1" smtClean="0"/>
              <a:t>ls</a:t>
            </a:r>
            <a:r>
              <a:rPr lang="en-US" dirty="0" smtClean="0"/>
              <a:t> –l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20 	      14       *		*		*    	  reboot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Task</a:t>
            </a:r>
            <a:r>
              <a:rPr lang="en-US" dirty="0" smtClean="0">
                <a:sym typeface="Wingdings" pitchFamily="2" charset="2"/>
              </a:rPr>
              <a:t> It will execute </a:t>
            </a:r>
            <a:r>
              <a:rPr lang="en-US" b="1" dirty="0" smtClean="0">
                <a:sym typeface="Wingdings" pitchFamily="2" charset="2"/>
              </a:rPr>
              <a:t>“echo” </a:t>
            </a:r>
            <a:r>
              <a:rPr lang="en-US" dirty="0" smtClean="0">
                <a:sym typeface="Wingdings" pitchFamily="2" charset="2"/>
              </a:rPr>
              <a:t>command on 21</a:t>
            </a:r>
            <a:r>
              <a:rPr lang="en-US" baseline="30000" dirty="0" smtClean="0">
                <a:sym typeface="Wingdings" pitchFamily="2" charset="2"/>
              </a:rPr>
              <a:t>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june</a:t>
            </a:r>
            <a:r>
              <a:rPr lang="en-US" dirty="0" smtClean="0">
                <a:sym typeface="Wingdings" pitchFamily="2" charset="2"/>
              </a:rPr>
              <a:t> of Thursday at 2:14pm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2</a:t>
            </a:r>
            <a:r>
              <a:rPr lang="en-US" b="1" baseline="30000" dirty="0" smtClean="0">
                <a:sym typeface="Wingdings" pitchFamily="2" charset="2"/>
              </a:rPr>
              <a:t>nd</a:t>
            </a:r>
            <a:r>
              <a:rPr lang="en-US" b="1" dirty="0" smtClean="0">
                <a:sym typeface="Wingdings" pitchFamily="2" charset="2"/>
              </a:rPr>
              <a:t> Task </a:t>
            </a:r>
            <a:r>
              <a:rPr lang="en-US" dirty="0" smtClean="0">
                <a:sym typeface="Wingdings" pitchFamily="2" charset="2"/>
              </a:rPr>
              <a:t> It will execute </a:t>
            </a:r>
            <a:r>
              <a:rPr lang="en-US" b="1" dirty="0" smtClean="0">
                <a:sym typeface="Wingdings" pitchFamily="2" charset="2"/>
              </a:rPr>
              <a:t>“</a:t>
            </a:r>
            <a:r>
              <a:rPr lang="en-US" b="1" dirty="0" err="1" smtClean="0">
                <a:sym typeface="Wingdings" pitchFamily="2" charset="2"/>
              </a:rPr>
              <a:t>ls</a:t>
            </a:r>
            <a:r>
              <a:rPr lang="en-US" b="1" dirty="0" smtClean="0">
                <a:sym typeface="Wingdings" pitchFamily="2" charset="2"/>
              </a:rPr>
              <a:t> –l” </a:t>
            </a:r>
            <a:r>
              <a:rPr lang="en-US" dirty="0" smtClean="0">
                <a:sym typeface="Wingdings" pitchFamily="2" charset="2"/>
              </a:rPr>
              <a:t>command after every 2min.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3</a:t>
            </a:r>
            <a:r>
              <a:rPr lang="en-US" b="1" baseline="30000" dirty="0" smtClean="0">
                <a:sym typeface="Wingdings" pitchFamily="2" charset="2"/>
              </a:rPr>
              <a:t>rd</a:t>
            </a:r>
            <a:r>
              <a:rPr lang="en-US" b="1" dirty="0" smtClean="0">
                <a:sym typeface="Wingdings" pitchFamily="2" charset="2"/>
              </a:rPr>
              <a:t> Task </a:t>
            </a:r>
            <a:r>
              <a:rPr lang="en-US" dirty="0" smtClean="0">
                <a:sym typeface="Wingdings" pitchFamily="2" charset="2"/>
              </a:rPr>
              <a:t> It will execute </a:t>
            </a:r>
            <a:r>
              <a:rPr lang="en-US" b="1" dirty="0" smtClean="0">
                <a:sym typeface="Wingdings" pitchFamily="2" charset="2"/>
              </a:rPr>
              <a:t>“</a:t>
            </a:r>
            <a:r>
              <a:rPr lang="en-US" b="1" dirty="0" err="1" smtClean="0">
                <a:sym typeface="Wingdings" pitchFamily="2" charset="2"/>
              </a:rPr>
              <a:t>ls</a:t>
            </a:r>
            <a:r>
              <a:rPr lang="en-US" b="1" dirty="0" smtClean="0">
                <a:sym typeface="Wingdings" pitchFamily="2" charset="2"/>
              </a:rPr>
              <a:t> –l” </a:t>
            </a:r>
            <a:r>
              <a:rPr lang="en-US" dirty="0" smtClean="0">
                <a:sym typeface="Wingdings" pitchFamily="2" charset="2"/>
              </a:rPr>
              <a:t>command 5min of every 1-5 hours.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4</a:t>
            </a:r>
            <a:r>
              <a:rPr lang="en-US" b="1" baseline="30000" dirty="0" smtClean="0">
                <a:sym typeface="Wingdings" pitchFamily="2" charset="2"/>
              </a:rPr>
              <a:t>th</a:t>
            </a:r>
            <a:r>
              <a:rPr lang="en-US" b="1" dirty="0" smtClean="0">
                <a:sym typeface="Wingdings" pitchFamily="2" charset="2"/>
              </a:rPr>
              <a:t> Task </a:t>
            </a:r>
            <a:r>
              <a:rPr lang="en-US" dirty="0" smtClean="0">
                <a:sym typeface="Wingdings" pitchFamily="2" charset="2"/>
              </a:rPr>
              <a:t> Will reboot the system at 2.20pm everyday.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For Help use command-</a:t>
            </a: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man 5 </a:t>
            </a:r>
            <a:r>
              <a:rPr lang="en-US" sz="3600" b="1" dirty="0" err="1" smtClean="0">
                <a:sym typeface="Wingdings" pitchFamily="2" charset="2"/>
              </a:rPr>
              <a:t>crontab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err="1" smtClean="0"/>
              <a:t>Cron</a:t>
            </a:r>
            <a:r>
              <a:rPr lang="en-US" b="1" dirty="0" smtClean="0"/>
              <a:t> Security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deny a particular user / users from using </a:t>
            </a:r>
            <a:r>
              <a:rPr lang="en-US" dirty="0" err="1" smtClean="0"/>
              <a:t>crontab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vim /etc/</a:t>
            </a:r>
            <a:r>
              <a:rPr lang="en-US" sz="3600" b="1" dirty="0" err="1" smtClean="0"/>
              <a:t>cron.deny</a:t>
            </a:r>
            <a:endParaRPr lang="en-US" sz="3600" b="1" dirty="0" smtClean="0"/>
          </a:p>
          <a:p>
            <a:pPr>
              <a:buNone/>
            </a:pPr>
            <a:r>
              <a:rPr lang="en-US" dirty="0" smtClean="0"/>
              <a:t>Specify username, save &amp; exit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service </a:t>
            </a:r>
            <a:r>
              <a:rPr lang="en-US" sz="3600" b="1" dirty="0" err="1" smtClean="0"/>
              <a:t>crond</a:t>
            </a:r>
            <a:r>
              <a:rPr lang="en-US" sz="3600" b="1" dirty="0" smtClean="0"/>
              <a:t> reload</a:t>
            </a:r>
          </a:p>
          <a:p>
            <a:pPr>
              <a:buNone/>
            </a:pPr>
            <a:r>
              <a:rPr lang="en-US" dirty="0" smtClean="0"/>
              <a:t>To restart </a:t>
            </a:r>
            <a:r>
              <a:rPr lang="en-US" dirty="0" err="1" smtClean="0"/>
              <a:t>cron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256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Linux Administration</vt:lpstr>
      <vt:lpstr>Cron Tool </vt:lpstr>
      <vt:lpstr>Slide 3</vt:lpstr>
      <vt:lpstr>Slide 4</vt:lpstr>
      <vt:lpstr>“crontab” file parameters </vt:lpstr>
      <vt:lpstr>Slide 6</vt:lpstr>
      <vt:lpstr>Cron Security 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14</cp:revision>
  <dcterms:created xsi:type="dcterms:W3CDTF">2006-08-16T00:00:00Z</dcterms:created>
  <dcterms:modified xsi:type="dcterms:W3CDTF">2013-07-25T10:37:16Z</dcterms:modified>
</cp:coreProperties>
</file>