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Linux Administration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Package Management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YUM (Yellow Dog Update Modifier)</a:t>
            </a:r>
          </a:p>
        </p:txBody>
      </p:sp>
      <p:sp>
        <p:nvSpPr>
          <p:cNvPr id="4" name="Can 3"/>
          <p:cNvSpPr/>
          <p:nvPr/>
        </p:nvSpPr>
        <p:spPr>
          <a:xfrm>
            <a:off x="381000" y="3733800"/>
            <a:ext cx="838200" cy="19812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b="1" dirty="0"/>
              <a:t>File system</a:t>
            </a:r>
          </a:p>
          <a:p>
            <a:pPr algn="ctr"/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124200" y="4191000"/>
            <a:ext cx="685800" cy="1371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676400" y="4419600"/>
            <a:ext cx="1219200" cy="1219200"/>
            <a:chOff x="1752600" y="2667000"/>
            <a:chExt cx="1219200" cy="1219200"/>
          </a:xfrm>
        </p:grpSpPr>
        <p:sp>
          <p:nvSpPr>
            <p:cNvPr id="5" name="Rounded Rectangle 4"/>
            <p:cNvSpPr/>
            <p:nvPr/>
          </p:nvSpPr>
          <p:spPr>
            <a:xfrm>
              <a:off x="1752600" y="2667000"/>
              <a:ext cx="1219200" cy="8382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nip Same Side Corner Rectangle 6"/>
            <p:cNvSpPr/>
            <p:nvPr/>
          </p:nvSpPr>
          <p:spPr>
            <a:xfrm>
              <a:off x="2133600" y="3505200"/>
              <a:ext cx="533400" cy="381000"/>
            </a:xfrm>
            <a:prstGeom prst="snip2SameRect">
              <a:avLst>
                <a:gd name="adj1" fmla="val 42917"/>
                <a:gd name="adj2" fmla="val 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Can 8"/>
          <p:cNvSpPr/>
          <p:nvPr/>
        </p:nvSpPr>
        <p:spPr>
          <a:xfrm>
            <a:off x="7924800" y="3733800"/>
            <a:ext cx="838200" cy="19812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b="1" dirty="0"/>
              <a:t>File system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34000" y="4191000"/>
            <a:ext cx="685800" cy="1371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248400" y="4114800"/>
            <a:ext cx="1219200" cy="1219200"/>
            <a:chOff x="1752600" y="2667000"/>
            <a:chExt cx="1219200" cy="1219200"/>
          </a:xfrm>
        </p:grpSpPr>
        <p:sp>
          <p:nvSpPr>
            <p:cNvPr id="12" name="Rounded Rectangle 11"/>
            <p:cNvSpPr/>
            <p:nvPr/>
          </p:nvSpPr>
          <p:spPr>
            <a:xfrm>
              <a:off x="1752600" y="2667000"/>
              <a:ext cx="1219200" cy="8382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nip Same Side Corner Rectangle 12"/>
            <p:cNvSpPr/>
            <p:nvPr/>
          </p:nvSpPr>
          <p:spPr>
            <a:xfrm>
              <a:off x="2133600" y="3505200"/>
              <a:ext cx="533400" cy="381000"/>
            </a:xfrm>
            <a:prstGeom prst="snip2SameRect">
              <a:avLst>
                <a:gd name="adj1" fmla="val 42917"/>
                <a:gd name="adj2" fmla="val 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Cloud 13"/>
          <p:cNvSpPr/>
          <p:nvPr/>
        </p:nvSpPr>
        <p:spPr>
          <a:xfrm>
            <a:off x="2514600" y="1371600"/>
            <a:ext cx="4114800" cy="2057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Network</a:t>
            </a:r>
          </a:p>
        </p:txBody>
      </p:sp>
      <p:cxnSp>
        <p:nvCxnSpPr>
          <p:cNvPr id="16" name="Straight Connector 15"/>
          <p:cNvCxnSpPr>
            <a:endCxn id="6" idx="0"/>
          </p:cNvCxnSpPr>
          <p:nvPr/>
        </p:nvCxnSpPr>
        <p:spPr>
          <a:xfrm rot="5400000">
            <a:off x="3105150" y="3714750"/>
            <a:ext cx="838200" cy="1143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10" idx="0"/>
          </p:cNvCxnSpPr>
          <p:nvPr/>
        </p:nvCxnSpPr>
        <p:spPr>
          <a:xfrm rot="16200000" flipH="1">
            <a:off x="5086350" y="3600450"/>
            <a:ext cx="990600" cy="1905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24000" y="5715000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192.168.1.5</a:t>
            </a:r>
          </a:p>
          <a:p>
            <a:pPr algn="ctr"/>
            <a:r>
              <a:rPr lang="en-US" sz="2400" b="1" dirty="0"/>
              <a:t>Yum Client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34000" y="5638800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192.168.1.1</a:t>
            </a:r>
          </a:p>
          <a:p>
            <a:pPr algn="ctr"/>
            <a:r>
              <a:rPr lang="en-US" sz="2400" b="1" dirty="0"/>
              <a:t>Yum Server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39000" y="31242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Repository</a:t>
            </a:r>
          </a:p>
        </p:txBody>
      </p:sp>
    </p:spTree>
    <p:extLst>
      <p:ext uri="{BB962C8B-B14F-4D97-AF65-F5344CB8AC3E}">
        <p14:creationId xmlns:p14="http://schemas.microsoft.com/office/powerpoint/2010/main" val="168772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19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When any package name is given to install, it is searched along with its dependencies &amp; all are installed from YUM server repository (storage).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This is the main difference between rpm &amp; yum.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Yum is used for management of software/packages in various Linux distributions like fedora, Centos, etc. 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812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More powerful than rpm, because it automatically fetches the dependencies of a package from repository kept on server.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Repository is location on the server where packages are stored.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382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algn="l"/>
            <a:r>
              <a:rPr lang="en-US" b="1" dirty="0"/>
              <a:t>Yum client side configuration </a:t>
            </a:r>
            <a:r>
              <a:rPr lang="en-US" b="1" dirty="0">
                <a:sym typeface="Wingdings" pitchFamily="2" charset="2"/>
              </a:rPr>
              <a:t>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pPr>
              <a:buNone/>
            </a:pPr>
            <a:r>
              <a:rPr lang="en-US" sz="3600" b="1" dirty="0" err="1"/>
              <a:t>cd</a:t>
            </a:r>
            <a:r>
              <a:rPr lang="en-US" sz="3600" b="1" dirty="0"/>
              <a:t> /etc/</a:t>
            </a:r>
            <a:r>
              <a:rPr lang="en-US" sz="3600" b="1" dirty="0" err="1"/>
              <a:t>yum.repos.d</a:t>
            </a:r>
            <a:endParaRPr lang="en-US" sz="3600" b="1" dirty="0"/>
          </a:p>
          <a:p>
            <a:pPr>
              <a:buNone/>
            </a:pPr>
            <a:r>
              <a:rPr lang="en-US" sz="3600" b="1" dirty="0"/>
              <a:t>vim </a:t>
            </a:r>
            <a:r>
              <a:rPr lang="en-US" sz="3600" b="1" dirty="0" err="1"/>
              <a:t>station.repo</a:t>
            </a:r>
            <a:endParaRPr lang="en-US" sz="3600" b="1" dirty="0"/>
          </a:p>
          <a:p>
            <a:pPr>
              <a:buNone/>
            </a:pPr>
            <a:r>
              <a:rPr lang="en-US" dirty="0"/>
              <a:t>Type text given, then save &amp; exit file.</a:t>
            </a:r>
          </a:p>
          <a:p>
            <a:pPr>
              <a:buNone/>
            </a:pPr>
            <a:r>
              <a:rPr lang="en-US" b="1" dirty="0"/>
              <a:t>[base]</a:t>
            </a:r>
          </a:p>
          <a:p>
            <a:pPr>
              <a:buNone/>
            </a:pPr>
            <a:r>
              <a:rPr lang="en-US" b="1" dirty="0"/>
              <a:t>name=</a:t>
            </a:r>
            <a:r>
              <a:rPr lang="en-US" b="1" dirty="0" err="1"/>
              <a:t>Redhat</a:t>
            </a:r>
            <a:endParaRPr lang="en-US" b="1" dirty="0"/>
          </a:p>
          <a:p>
            <a:pPr>
              <a:buNone/>
            </a:pPr>
            <a:r>
              <a:rPr lang="en-US" b="1" dirty="0" err="1"/>
              <a:t>baseurl</a:t>
            </a:r>
            <a:r>
              <a:rPr lang="en-US" b="1" dirty="0"/>
              <a:t>=ftp://192.168.1.1/pub/rhle6/dvd</a:t>
            </a:r>
          </a:p>
          <a:p>
            <a:pPr>
              <a:buNone/>
            </a:pPr>
            <a:r>
              <a:rPr lang="en-US" b="1" dirty="0"/>
              <a:t>enabled=1</a:t>
            </a:r>
          </a:p>
          <a:p>
            <a:pPr>
              <a:buNone/>
            </a:pPr>
            <a:r>
              <a:rPr lang="en-US" b="1" dirty="0" err="1"/>
              <a:t>gpgcheck</a:t>
            </a:r>
            <a:r>
              <a:rPr lang="en-US" b="1" dirty="0"/>
              <a:t>=0</a:t>
            </a:r>
          </a:p>
        </p:txBody>
      </p:sp>
    </p:spTree>
    <p:extLst>
      <p:ext uri="{BB962C8B-B14F-4D97-AF65-F5344CB8AC3E}">
        <p14:creationId xmlns:p14="http://schemas.microsoft.com/office/powerpoint/2010/main" val="250458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>
              <a:buNone/>
            </a:pPr>
            <a:r>
              <a:rPr lang="en-US" b="1" dirty="0"/>
              <a:t>[base] </a:t>
            </a:r>
            <a:r>
              <a:rPr lang="en-US" dirty="0">
                <a:sym typeface="Wingdings" pitchFamily="2" charset="2"/>
              </a:rPr>
              <a:t>This is repository ID</a:t>
            </a:r>
          </a:p>
          <a:p>
            <a:pPr>
              <a:buNone/>
            </a:pPr>
            <a:r>
              <a:rPr lang="en-US" b="1" dirty="0">
                <a:sym typeface="Wingdings" pitchFamily="2" charset="2"/>
              </a:rPr>
              <a:t>Name</a:t>
            </a:r>
            <a:r>
              <a:rPr lang="en-US" dirty="0">
                <a:sym typeface="Wingdings" pitchFamily="2" charset="2"/>
              </a:rPr>
              <a:t>  Enter description.</a:t>
            </a:r>
          </a:p>
          <a:p>
            <a:pPr>
              <a:buNone/>
            </a:pPr>
            <a:r>
              <a:rPr lang="en-US" b="1" dirty="0" err="1">
                <a:sym typeface="Wingdings" pitchFamily="2" charset="2"/>
              </a:rPr>
              <a:t>Baseurl</a:t>
            </a:r>
            <a:r>
              <a:rPr lang="en-US" b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 Mention YUM server path</a:t>
            </a:r>
          </a:p>
          <a:p>
            <a:pPr>
              <a:buNone/>
            </a:pPr>
            <a:r>
              <a:rPr lang="en-US" b="1" dirty="0">
                <a:sym typeface="Wingdings" pitchFamily="2" charset="2"/>
              </a:rPr>
              <a:t>Enable </a:t>
            </a:r>
            <a:r>
              <a:rPr lang="en-US" dirty="0">
                <a:sym typeface="Wingdings" pitchFamily="2" charset="2"/>
              </a:rPr>
              <a:t>To enable repository</a:t>
            </a:r>
          </a:p>
          <a:p>
            <a:pPr>
              <a:buNone/>
            </a:pPr>
            <a:r>
              <a:rPr lang="en-US" b="1" dirty="0" err="1">
                <a:sym typeface="Wingdings" pitchFamily="2" charset="2"/>
              </a:rPr>
              <a:t>gpgcheck</a:t>
            </a:r>
            <a:r>
              <a:rPr lang="en-US" dirty="0">
                <a:sym typeface="Wingdings" pitchFamily="2" charset="2"/>
              </a:rPr>
              <a:t> To disable public signatures of packages.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785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96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b="1" dirty="0">
                <a:sym typeface="Wingdings" pitchFamily="2" charset="2"/>
              </a:rPr>
              <a:t>yum clean all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ym typeface="Wingdings" pitchFamily="2" charset="2"/>
              </a:rPr>
              <a:t>To clear yum cache</a:t>
            </a:r>
          </a:p>
          <a:p>
            <a:pPr>
              <a:buNone/>
            </a:pPr>
            <a:r>
              <a:rPr lang="en-US" sz="4000" b="1" dirty="0">
                <a:sym typeface="Wingdings" pitchFamily="2" charset="2"/>
              </a:rPr>
              <a:t>yum update all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ym typeface="Wingdings" pitchFamily="2" charset="2"/>
              </a:rPr>
              <a:t>To update list of packages from yum server on your machines.</a:t>
            </a:r>
          </a:p>
          <a:p>
            <a:pPr>
              <a:buNone/>
            </a:pPr>
            <a:r>
              <a:rPr lang="en-US" sz="4000" b="1" dirty="0">
                <a:sym typeface="Wingdings" pitchFamily="2" charset="2"/>
              </a:rPr>
              <a:t>yum –y install &lt;package&gt;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ym typeface="Wingdings" pitchFamily="2" charset="2"/>
              </a:rPr>
              <a:t>To start installing without any intervention.</a:t>
            </a:r>
          </a:p>
          <a:p>
            <a:pPr>
              <a:buNone/>
            </a:pPr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14551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>
              <a:buNone/>
            </a:pPr>
            <a:r>
              <a:rPr lang="en-US" sz="4000" b="1" dirty="0">
                <a:sym typeface="Wingdings" pitchFamily="2" charset="2"/>
              </a:rPr>
              <a:t>yum –y reinstall &lt;package&gt;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ym typeface="Wingdings" pitchFamily="2" charset="2"/>
              </a:rPr>
              <a:t>To reinstall package</a:t>
            </a:r>
          </a:p>
          <a:p>
            <a:pPr>
              <a:buNone/>
            </a:pPr>
            <a:r>
              <a:rPr lang="en-US" sz="4000" b="1" dirty="0">
                <a:sym typeface="Wingdings" pitchFamily="2" charset="2"/>
              </a:rPr>
              <a:t>yum remove &lt;package name&gt; 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ym typeface="Wingdings" pitchFamily="2" charset="2"/>
              </a:rPr>
              <a:t>To remove any installed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551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l"/>
            <a:r>
              <a:rPr lang="en-US" b="1" dirty="0"/>
              <a:t>Package </a:t>
            </a:r>
            <a:r>
              <a:rPr lang="en-US" b="1" dirty="0">
                <a:sym typeface="Wingdings" pitchFamily="2" charset="2"/>
              </a:rPr>
              <a:t>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>
                <a:sym typeface="Wingdings" pitchFamily="2" charset="2"/>
              </a:rPr>
              <a:t>A package consist of source files, configuration files, documentation &amp; other files.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ym typeface="Wingdings" pitchFamily="2" charset="2"/>
              </a:rPr>
              <a:t>In Linux most of the Linux distribution have packages with </a:t>
            </a:r>
            <a:r>
              <a:rPr lang="en-US" b="1" dirty="0">
                <a:sym typeface="Wingdings" pitchFamily="2" charset="2"/>
              </a:rPr>
              <a:t>“.rpm” </a:t>
            </a:r>
            <a:r>
              <a:rPr lang="en-US" dirty="0">
                <a:sym typeface="Wingdings" pitchFamily="2" charset="2"/>
              </a:rPr>
              <a:t>extension.</a:t>
            </a:r>
          </a:p>
          <a:p>
            <a:pPr>
              <a:buFont typeface="Wingdings" pitchFamily="2" charset="2"/>
              <a:buChar char="Ø"/>
            </a:pPr>
            <a:r>
              <a:rPr lang="en-US" b="1" dirty="0">
                <a:sym typeface="Wingdings" pitchFamily="2" charset="2"/>
              </a:rPr>
              <a:t>rpm  </a:t>
            </a:r>
            <a:r>
              <a:rPr lang="en-US" b="1" dirty="0" err="1">
                <a:sym typeface="Wingdings" pitchFamily="2" charset="2"/>
              </a:rPr>
              <a:t>Redhat</a:t>
            </a:r>
            <a:r>
              <a:rPr lang="en-US" b="1" dirty="0">
                <a:sym typeface="Wingdings" pitchFamily="2" charset="2"/>
              </a:rPr>
              <a:t> Package Manager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ym typeface="Wingdings" pitchFamily="2" charset="2"/>
              </a:rPr>
              <a:t>Distributions having rpm packages are </a:t>
            </a:r>
            <a:r>
              <a:rPr lang="en-US" dirty="0" err="1">
                <a:sym typeface="Wingdings" pitchFamily="2" charset="2"/>
              </a:rPr>
              <a:t>Redhat</a:t>
            </a:r>
            <a:r>
              <a:rPr lang="en-US" dirty="0">
                <a:sym typeface="Wingdings" pitchFamily="2" charset="2"/>
              </a:rPr>
              <a:t>, SUSE, Fedora &amp; Centos (Community Enterprise O.S.)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l"/>
            <a:r>
              <a:rPr lang="en-US" b="1" dirty="0"/>
              <a:t>RPM</a:t>
            </a:r>
            <a:r>
              <a:rPr lang="en-US" b="1" dirty="0">
                <a:sym typeface="Wingdings" pitchFamily="2" charset="2"/>
              </a:rPr>
              <a:t>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It was built by Red Hat.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Using rpm one can install, remove, update &amp; built the packages.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It was one of the powerful tools implemented for installation of packages.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But it allows installation of a single package only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>
              <a:buNone/>
            </a:pPr>
            <a:r>
              <a:rPr lang="en-US" sz="4000" dirty="0"/>
              <a:t>1) To install a package </a:t>
            </a:r>
            <a:r>
              <a:rPr lang="en-US" sz="4000" dirty="0">
                <a:sym typeface="Wingdings" pitchFamily="2" charset="2"/>
              </a:rPr>
              <a:t></a:t>
            </a:r>
          </a:p>
          <a:p>
            <a:pPr>
              <a:buNone/>
            </a:pPr>
            <a:r>
              <a:rPr lang="en-US" sz="4000" b="1" dirty="0">
                <a:sym typeface="Wingdings" pitchFamily="2" charset="2"/>
              </a:rPr>
              <a:t>rpm –</a:t>
            </a:r>
            <a:r>
              <a:rPr lang="en-US" sz="4000" b="1" dirty="0" err="1">
                <a:sym typeface="Wingdings" pitchFamily="2" charset="2"/>
              </a:rPr>
              <a:t>ivh</a:t>
            </a:r>
            <a:r>
              <a:rPr lang="en-US" sz="4000" b="1" dirty="0">
                <a:sym typeface="Wingdings" pitchFamily="2" charset="2"/>
              </a:rPr>
              <a:t> &lt;package name&gt;</a:t>
            </a:r>
          </a:p>
          <a:p>
            <a:pPr>
              <a:buNone/>
            </a:pPr>
            <a:endParaRPr lang="en-US" dirty="0">
              <a:sym typeface="Wingdings" pitchFamily="2" charset="2"/>
            </a:endParaRPr>
          </a:p>
          <a:p>
            <a:pPr>
              <a:buNone/>
            </a:pPr>
            <a:r>
              <a:rPr lang="en-US" sz="3600" b="1" dirty="0" err="1">
                <a:sym typeface="Wingdings" pitchFamily="2" charset="2"/>
              </a:rPr>
              <a:t>i</a:t>
            </a:r>
            <a:r>
              <a:rPr lang="en-US" sz="3600" b="1" dirty="0">
                <a:sym typeface="Wingdings" pitchFamily="2" charset="2"/>
              </a:rPr>
              <a:t> = install, v= verbose, </a:t>
            </a:r>
          </a:p>
          <a:p>
            <a:pPr>
              <a:buNone/>
            </a:pPr>
            <a:r>
              <a:rPr lang="en-US" sz="3600" b="1" dirty="0">
                <a:sym typeface="Wingdings" pitchFamily="2" charset="2"/>
              </a:rPr>
              <a:t>h= display hash signs.</a:t>
            </a:r>
          </a:p>
          <a:p>
            <a:pPr>
              <a:buNone/>
            </a:pPr>
            <a:endParaRPr lang="en-US" dirty="0">
              <a:sym typeface="Wingdings" pitchFamily="2" charset="2"/>
            </a:endParaRP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Ex- </a:t>
            </a:r>
          </a:p>
          <a:p>
            <a:pPr>
              <a:buNone/>
            </a:pPr>
            <a:r>
              <a:rPr lang="en-US" sz="4000" b="1" dirty="0">
                <a:sym typeface="Wingdings" pitchFamily="2" charset="2"/>
              </a:rPr>
              <a:t>rpm –</a:t>
            </a:r>
            <a:r>
              <a:rPr lang="en-US" sz="4000" b="1" dirty="0" err="1">
                <a:sym typeface="Wingdings" pitchFamily="2" charset="2"/>
              </a:rPr>
              <a:t>ivh</a:t>
            </a:r>
            <a:r>
              <a:rPr lang="en-US" sz="4000" b="1" dirty="0">
                <a:sym typeface="Wingdings" pitchFamily="2" charset="2"/>
              </a:rPr>
              <a:t> vsftpd2.2 ----.rpm </a:t>
            </a:r>
            <a:endParaRPr lang="en-US" sz="4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96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4000" dirty="0"/>
              <a:t>2) </a:t>
            </a:r>
            <a:r>
              <a:rPr lang="en-US" sz="4000" dirty="0" err="1"/>
              <a:t>Quering</a:t>
            </a:r>
            <a:r>
              <a:rPr lang="en-US" sz="4000" dirty="0"/>
              <a:t> of package</a:t>
            </a:r>
            <a:r>
              <a:rPr lang="en-US" sz="4000" dirty="0">
                <a:sym typeface="Wingdings" pitchFamily="2" charset="2"/>
              </a:rPr>
              <a:t>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To know package installed on the system.</a:t>
            </a:r>
          </a:p>
          <a:p>
            <a:pPr>
              <a:buNone/>
            </a:pPr>
            <a:r>
              <a:rPr lang="en-US" sz="4000" b="1" dirty="0">
                <a:sym typeface="Wingdings" pitchFamily="2" charset="2"/>
              </a:rPr>
              <a:t>rpm –</a:t>
            </a:r>
            <a:r>
              <a:rPr lang="en-US" sz="4000" b="1" dirty="0" err="1">
                <a:sym typeface="Wingdings" pitchFamily="2" charset="2"/>
              </a:rPr>
              <a:t>qa</a:t>
            </a:r>
            <a:endParaRPr lang="en-US" sz="4000" b="1" dirty="0">
              <a:sym typeface="Wingdings" pitchFamily="2" charset="2"/>
            </a:endParaRP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Display list of packages installed on your system.</a:t>
            </a:r>
          </a:p>
          <a:p>
            <a:pPr>
              <a:buNone/>
            </a:pPr>
            <a:r>
              <a:rPr lang="en-US" b="1" dirty="0"/>
              <a:t>q= query, a= all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4000" b="1" dirty="0"/>
              <a:t>rpm –</a:t>
            </a:r>
            <a:r>
              <a:rPr lang="en-US" sz="4000" b="1" dirty="0" err="1"/>
              <a:t>qa</a:t>
            </a:r>
            <a:r>
              <a:rPr lang="en-US" sz="4000" b="1" dirty="0"/>
              <a:t> &lt;package name&gt;</a:t>
            </a:r>
          </a:p>
          <a:p>
            <a:pPr>
              <a:buNone/>
            </a:pPr>
            <a:r>
              <a:rPr lang="en-US" dirty="0"/>
              <a:t>To view particular package.</a:t>
            </a:r>
          </a:p>
          <a:p>
            <a:pPr>
              <a:buNone/>
            </a:pPr>
            <a:r>
              <a:rPr lang="en-US" sz="3600" b="1" dirty="0"/>
              <a:t>rpm –</a:t>
            </a:r>
            <a:r>
              <a:rPr lang="en-US" sz="3600" b="1" dirty="0" err="1"/>
              <a:t>qa</a:t>
            </a:r>
            <a:r>
              <a:rPr lang="en-US" sz="3600" b="1" dirty="0"/>
              <a:t> --last </a:t>
            </a:r>
          </a:p>
          <a:p>
            <a:pPr>
              <a:buNone/>
            </a:pPr>
            <a:r>
              <a:rPr lang="en-US" dirty="0"/>
              <a:t>To view history of packages installed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>
              <a:buNone/>
            </a:pPr>
            <a:r>
              <a:rPr lang="en-US" sz="4000" dirty="0"/>
              <a:t>3) Updating the package </a:t>
            </a:r>
            <a:r>
              <a:rPr lang="en-US" sz="4000" dirty="0">
                <a:sym typeface="Wingdings" pitchFamily="2" charset="2"/>
              </a:rPr>
              <a:t>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That is update with newer version available.</a:t>
            </a:r>
          </a:p>
          <a:p>
            <a:pPr>
              <a:buNone/>
            </a:pPr>
            <a:endParaRPr lang="en-US" dirty="0">
              <a:sym typeface="Wingdings" pitchFamily="2" charset="2"/>
            </a:endParaRPr>
          </a:p>
          <a:p>
            <a:pPr>
              <a:buNone/>
            </a:pPr>
            <a:r>
              <a:rPr lang="en-US" sz="3600" b="1" dirty="0">
                <a:sym typeface="Wingdings" pitchFamily="2" charset="2"/>
              </a:rPr>
              <a:t>rpm –</a:t>
            </a:r>
            <a:r>
              <a:rPr lang="en-US" sz="3600" b="1" dirty="0" err="1">
                <a:sym typeface="Wingdings" pitchFamily="2" charset="2"/>
              </a:rPr>
              <a:t>Uvh</a:t>
            </a:r>
            <a:r>
              <a:rPr lang="en-US" sz="3600" b="1" dirty="0">
                <a:sym typeface="Wingdings" pitchFamily="2" charset="2"/>
              </a:rPr>
              <a:t> &lt;package name&gt;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U=Updating</a:t>
            </a:r>
          </a:p>
          <a:p>
            <a:pPr>
              <a:buNone/>
            </a:pPr>
            <a:endParaRPr lang="en-US" dirty="0">
              <a:sym typeface="Wingdings" pitchFamily="2" charset="2"/>
            </a:endParaRPr>
          </a:p>
          <a:p>
            <a:pPr>
              <a:buNone/>
            </a:pPr>
            <a:r>
              <a:rPr lang="en-US" sz="4000" dirty="0">
                <a:sym typeface="Wingdings" pitchFamily="2" charset="2"/>
              </a:rPr>
              <a:t>4) Erasing a installed package </a:t>
            </a:r>
          </a:p>
          <a:p>
            <a:pPr>
              <a:buNone/>
            </a:pPr>
            <a:r>
              <a:rPr lang="en-US" sz="3600" b="1" dirty="0">
                <a:sym typeface="Wingdings" pitchFamily="2" charset="2"/>
              </a:rPr>
              <a:t>rpm –e &lt;package name&gt; </a:t>
            </a:r>
            <a:endParaRPr lang="en-US" sz="36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19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4000" dirty="0"/>
              <a:t>5) Checking Information of package </a:t>
            </a:r>
            <a:r>
              <a:rPr lang="en-US" sz="4000" dirty="0">
                <a:sym typeface="Wingdings" pitchFamily="2" charset="2"/>
              </a:rPr>
              <a:t></a:t>
            </a:r>
          </a:p>
          <a:p>
            <a:pPr>
              <a:buNone/>
            </a:pPr>
            <a:r>
              <a:rPr lang="en-US" sz="4000" b="1" dirty="0">
                <a:sym typeface="Wingdings" pitchFamily="2" charset="2"/>
              </a:rPr>
              <a:t>rpm –</a:t>
            </a:r>
            <a:r>
              <a:rPr lang="en-US" sz="4000" b="1" dirty="0" err="1">
                <a:sym typeface="Wingdings" pitchFamily="2" charset="2"/>
              </a:rPr>
              <a:t>qi</a:t>
            </a:r>
            <a:r>
              <a:rPr lang="en-US" sz="4000" b="1" dirty="0">
                <a:sym typeface="Wingdings" pitchFamily="2" charset="2"/>
              </a:rPr>
              <a:t> &lt;package name&gt;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3600" dirty="0"/>
              <a:t>6) Checking configuration files related to package</a:t>
            </a:r>
            <a:r>
              <a:rPr lang="en-US" dirty="0">
                <a:sym typeface="Wingdings" pitchFamily="2" charset="2"/>
              </a:rPr>
              <a:t></a:t>
            </a:r>
          </a:p>
          <a:p>
            <a:pPr>
              <a:buNone/>
            </a:pPr>
            <a:r>
              <a:rPr lang="en-US" sz="4000" b="1" dirty="0">
                <a:sym typeface="Wingdings" pitchFamily="2" charset="2"/>
              </a:rPr>
              <a:t>rpm –qc &lt;package name&gt;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3600" dirty="0"/>
              <a:t>7) Listing packages related to a particular file.</a:t>
            </a:r>
          </a:p>
          <a:p>
            <a:pPr>
              <a:buNone/>
            </a:pPr>
            <a:r>
              <a:rPr lang="en-US" sz="4000" b="1" dirty="0"/>
              <a:t>rpm –</a:t>
            </a:r>
            <a:r>
              <a:rPr lang="en-US" sz="4000" b="1" dirty="0" err="1"/>
              <a:t>qf</a:t>
            </a:r>
            <a:r>
              <a:rPr lang="en-US" sz="4000" b="1" dirty="0"/>
              <a:t> &lt;file name&gt;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19800"/>
          </a:xfrm>
        </p:spPr>
        <p:txBody>
          <a:bodyPr/>
          <a:lstStyle/>
          <a:p>
            <a:pPr>
              <a:buNone/>
            </a:pPr>
            <a:r>
              <a:rPr lang="en-US" sz="3600" dirty="0"/>
              <a:t>8) Displaying list of files related to a package </a:t>
            </a:r>
            <a:r>
              <a:rPr lang="en-US" sz="3600" dirty="0">
                <a:sym typeface="Wingdings" pitchFamily="2" charset="2"/>
              </a:rPr>
              <a:t></a:t>
            </a:r>
          </a:p>
          <a:p>
            <a:pPr>
              <a:buNone/>
            </a:pPr>
            <a:r>
              <a:rPr lang="en-US" sz="4000" b="1" dirty="0">
                <a:sym typeface="Wingdings" pitchFamily="2" charset="2"/>
              </a:rPr>
              <a:t>rpm –</a:t>
            </a:r>
            <a:r>
              <a:rPr lang="en-US" sz="4000" b="1" dirty="0" err="1">
                <a:sym typeface="Wingdings" pitchFamily="2" charset="2"/>
              </a:rPr>
              <a:t>ql</a:t>
            </a:r>
            <a:r>
              <a:rPr lang="en-US" sz="4000" b="1" dirty="0">
                <a:sym typeface="Wingdings" pitchFamily="2" charset="2"/>
              </a:rPr>
              <a:t> &lt;package name&gt;</a:t>
            </a:r>
          </a:p>
          <a:p>
            <a:pPr>
              <a:buNone/>
            </a:pPr>
            <a:r>
              <a:rPr lang="en-US" sz="3600" dirty="0">
                <a:sym typeface="Wingdings" pitchFamily="2" charset="2"/>
              </a:rPr>
              <a:t>9) Displaying documentation of particular package </a:t>
            </a:r>
          </a:p>
          <a:p>
            <a:pPr>
              <a:buNone/>
            </a:pPr>
            <a:r>
              <a:rPr lang="en-US" sz="4000" b="1" dirty="0">
                <a:sym typeface="Wingdings" pitchFamily="2" charset="2"/>
              </a:rPr>
              <a:t>rpm –</a:t>
            </a:r>
            <a:r>
              <a:rPr lang="en-US" sz="4000" b="1" dirty="0" err="1">
                <a:sym typeface="Wingdings" pitchFamily="2" charset="2"/>
              </a:rPr>
              <a:t>qd</a:t>
            </a:r>
            <a:r>
              <a:rPr lang="en-US" sz="4000" b="1" dirty="0">
                <a:sym typeface="Wingdings" pitchFamily="2" charset="2"/>
              </a:rPr>
              <a:t> &lt;package name&gt;</a:t>
            </a:r>
          </a:p>
          <a:p>
            <a:pPr>
              <a:buNone/>
            </a:pPr>
            <a:r>
              <a:rPr lang="en-US" sz="3600" dirty="0">
                <a:sym typeface="Wingdings" pitchFamily="2" charset="2"/>
              </a:rPr>
              <a:t>10) Installing package without dependencies</a:t>
            </a:r>
          </a:p>
          <a:p>
            <a:pPr>
              <a:buNone/>
            </a:pPr>
            <a:r>
              <a:rPr lang="en-US" sz="4000" b="1" dirty="0">
                <a:sym typeface="Wingdings" pitchFamily="2" charset="2"/>
              </a:rPr>
              <a:t>rpm –</a:t>
            </a:r>
            <a:r>
              <a:rPr lang="en-US" sz="4000" b="1" dirty="0" err="1">
                <a:sym typeface="Wingdings" pitchFamily="2" charset="2"/>
              </a:rPr>
              <a:t>ivh</a:t>
            </a:r>
            <a:r>
              <a:rPr lang="en-US" sz="4000" b="1" dirty="0">
                <a:sym typeface="Wingdings" pitchFamily="2" charset="2"/>
              </a:rPr>
              <a:t> --</a:t>
            </a:r>
            <a:r>
              <a:rPr lang="en-US" sz="4000" b="1" dirty="0" err="1">
                <a:sym typeface="Wingdings" pitchFamily="2" charset="2"/>
              </a:rPr>
              <a:t>nodeps</a:t>
            </a:r>
            <a:r>
              <a:rPr lang="en-US" sz="4000" b="1" dirty="0">
                <a:sym typeface="Wingdings" pitchFamily="2" charset="2"/>
              </a:rPr>
              <a:t> &lt;package name&gt;</a:t>
            </a:r>
            <a:endParaRPr lang="en-US" sz="40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>
              <a:buNone/>
            </a:pPr>
            <a:r>
              <a:rPr lang="en-US" dirty="0"/>
              <a:t>11) Removing a package without dependency</a:t>
            </a:r>
            <a:r>
              <a:rPr lang="en-US" dirty="0">
                <a:sym typeface="Wingdings" pitchFamily="2" charset="2"/>
              </a:rPr>
              <a:t>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(while erasing package, don’t give rpm extension in package name.)</a:t>
            </a:r>
          </a:p>
          <a:p>
            <a:pPr>
              <a:buNone/>
            </a:pPr>
            <a:r>
              <a:rPr lang="en-US" sz="4000" b="1" dirty="0">
                <a:sym typeface="Wingdings" pitchFamily="2" charset="2"/>
              </a:rPr>
              <a:t>rpm –e --</a:t>
            </a:r>
            <a:r>
              <a:rPr lang="en-US" sz="4000" b="1" dirty="0" err="1">
                <a:sym typeface="Wingdings" pitchFamily="2" charset="2"/>
              </a:rPr>
              <a:t>nodeps</a:t>
            </a:r>
            <a:r>
              <a:rPr lang="en-US" sz="4000" b="1" dirty="0">
                <a:sym typeface="Wingdings" pitchFamily="2" charset="2"/>
              </a:rPr>
              <a:t> &lt;package name&gt;</a:t>
            </a:r>
            <a:endParaRPr lang="en-US" sz="4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608</Words>
  <Application>Microsoft Office PowerPoint</Application>
  <PresentationFormat>On-screen Show (4:3)</PresentationFormat>
  <Paragraphs>93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Office Theme</vt:lpstr>
      <vt:lpstr>Linux Administration</vt:lpstr>
      <vt:lpstr>Package </vt:lpstr>
      <vt:lpstr>RPM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YUM (Yellow Dog Update Modifier)</vt:lpstr>
      <vt:lpstr>PowerPoint Presentation</vt:lpstr>
      <vt:lpstr>PowerPoint Presentation</vt:lpstr>
      <vt:lpstr>Yum client side configuration 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Administration</dc:title>
  <dc:creator>pc</dc:creator>
  <cp:lastModifiedBy>Ammaiyappan, Vasanth</cp:lastModifiedBy>
  <cp:revision>12</cp:revision>
  <dcterms:created xsi:type="dcterms:W3CDTF">2006-08-16T00:00:00Z</dcterms:created>
  <dcterms:modified xsi:type="dcterms:W3CDTF">2017-09-21T08:17:31Z</dcterms:modified>
</cp:coreProperties>
</file>